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1" r:id="rId18"/>
    <p:sldId id="272" r:id="rId19"/>
    <p:sldId id="277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8" r:id="rId28"/>
    <p:sldId id="282" r:id="rId29"/>
    <p:sldId id="283" r:id="rId30"/>
    <p:sldId id="286" r:id="rId31"/>
    <p:sldId id="284" r:id="rId32"/>
    <p:sldId id="285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5" autoAdjust="0"/>
    <p:restoredTop sz="94660"/>
  </p:normalViewPr>
  <p:slideViewPr>
    <p:cSldViewPr snapToGrid="0">
      <p:cViewPr varScale="1">
        <p:scale>
          <a:sx n="64" d="100"/>
          <a:sy n="64" d="100"/>
        </p:scale>
        <p:origin x="2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7D37E-98EB-473F-93C5-9147BE6859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Final Major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281C01-9D87-4E84-8E61-1E4840097A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Sketchbook Pages (</a:t>
            </a:r>
            <a:r>
              <a:rPr lang="en-GB"/>
              <a:t>Developmental Work)</a:t>
            </a:r>
          </a:p>
        </p:txBody>
      </p:sp>
    </p:spTree>
    <p:extLst>
      <p:ext uri="{BB962C8B-B14F-4D97-AF65-F5344CB8AC3E}">
        <p14:creationId xmlns:p14="http://schemas.microsoft.com/office/powerpoint/2010/main" val="1474769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8BB920B-B87F-4576-861E-2EB1F9DBC7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7E805A-9EE5-4D29-8A61-ECB6E8AA8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567" y="387342"/>
            <a:ext cx="5469858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Notes written during the First Teams Meeting of Trimester 1. 15/01/21.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437D8E-CB45-4353-B187-E210ACE53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1ACD122-C589-435F-B967-090BF6C7B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9" y="482171"/>
            <a:ext cx="4074533" cy="5149101"/>
            <a:chOff x="632239" y="482171"/>
            <a:chExt cx="4074533" cy="51491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FEA3DCC-AB65-4FDF-97E0-9F5C2EAE9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239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B69DD3-3DF8-4A7F-8C0F-031F332DA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5298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EBD8EC7D-75E7-44E3-929E-A0F71808C7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8149"/>
          <a:stretch/>
        </p:blipFill>
        <p:spPr>
          <a:xfrm>
            <a:off x="362307" y="44838"/>
            <a:ext cx="4344465" cy="6000655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A5833B1-944B-4448-B845-4474615C8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21985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324E2D-97C0-4C4A-AA9B-C8160A299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044" y="2015732"/>
            <a:ext cx="5469858" cy="3450613"/>
          </a:xfrm>
        </p:spPr>
        <p:txBody>
          <a:bodyPr>
            <a:normAutofit/>
          </a:bodyPr>
          <a:lstStyle/>
          <a:p>
            <a:pPr algn="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196ADFC-4CB5-49DC-AEC1-39B10EA7F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99DBD02-3C86-43B1-927E-B5D16B3B0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638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1">
            <a:extLst>
              <a:ext uri="{FF2B5EF4-FFF2-40B4-BE49-F238E27FC236}">
                <a16:creationId xmlns:a16="http://schemas.microsoft.com/office/drawing/2014/main" id="{38BB920B-B87F-4576-861E-2EB1F9DBC7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DFCF76-9179-4402-BAF5-71E3ABF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421" y="626397"/>
            <a:ext cx="5469858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Further expansion on ideas that could become the final major project. 26/01/21.</a:t>
            </a:r>
          </a:p>
        </p:txBody>
      </p:sp>
      <p:sp>
        <p:nvSpPr>
          <p:cNvPr id="27" name="Rectangle 13">
            <a:extLst>
              <a:ext uri="{FF2B5EF4-FFF2-40B4-BE49-F238E27FC236}">
                <a16:creationId xmlns:a16="http://schemas.microsoft.com/office/drawing/2014/main" id="{96437D8E-CB45-4353-B187-E210ACE53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28" name="Group 15">
            <a:extLst>
              <a:ext uri="{FF2B5EF4-FFF2-40B4-BE49-F238E27FC236}">
                <a16:creationId xmlns:a16="http://schemas.microsoft.com/office/drawing/2014/main" id="{C1ACD122-C589-435F-B967-090BF6C7B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9" y="482171"/>
            <a:ext cx="4074533" cy="5149101"/>
            <a:chOff x="632239" y="482171"/>
            <a:chExt cx="4074533" cy="51491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FEA3DCC-AB65-4FDF-97E0-9F5C2EAE9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239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17">
              <a:extLst>
                <a:ext uri="{FF2B5EF4-FFF2-40B4-BE49-F238E27FC236}">
                  <a16:creationId xmlns:a16="http://schemas.microsoft.com/office/drawing/2014/main" id="{40B69DD3-3DF8-4A7F-8C0F-031F332DA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5298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EB3A6E8D-423B-43F2-B4FC-30C0F690EB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5389"/>
          <a:stretch/>
        </p:blipFill>
        <p:spPr>
          <a:xfrm>
            <a:off x="387157" y="62567"/>
            <a:ext cx="4319615" cy="5966331"/>
          </a:xfrm>
          <a:prstGeom prst="rect">
            <a:avLst/>
          </a:prstGeom>
        </p:spPr>
      </p:pic>
      <p:cxnSp>
        <p:nvCxnSpPr>
          <p:cNvPr id="30" name="Straight Connector 19">
            <a:extLst>
              <a:ext uri="{FF2B5EF4-FFF2-40B4-BE49-F238E27FC236}">
                <a16:creationId xmlns:a16="http://schemas.microsoft.com/office/drawing/2014/main" id="{CA5833B1-944B-4448-B845-4474615C8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21985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8">
            <a:extLst>
              <a:ext uri="{FF2B5EF4-FFF2-40B4-BE49-F238E27FC236}">
                <a16:creationId xmlns:a16="http://schemas.microsoft.com/office/drawing/2014/main" id="{E14C258E-447F-421C-A883-A5B51F6B8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044" y="2015732"/>
            <a:ext cx="5469858" cy="3450613"/>
          </a:xfrm>
        </p:spPr>
        <p:txBody>
          <a:bodyPr>
            <a:normAutofit/>
          </a:bodyPr>
          <a:lstStyle/>
          <a:p>
            <a:pPr algn="r"/>
            <a:endParaRPr lang="en-US"/>
          </a:p>
        </p:txBody>
      </p:sp>
      <p:pic>
        <p:nvPicPr>
          <p:cNvPr id="32" name="Picture 21">
            <a:extLst>
              <a:ext uri="{FF2B5EF4-FFF2-40B4-BE49-F238E27FC236}">
                <a16:creationId xmlns:a16="http://schemas.microsoft.com/office/drawing/2014/main" id="{3196ADFC-4CB5-49DC-AEC1-39B10EA7F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33" name="Straight Connector 23">
            <a:extLst>
              <a:ext uri="{FF2B5EF4-FFF2-40B4-BE49-F238E27FC236}">
                <a16:creationId xmlns:a16="http://schemas.microsoft.com/office/drawing/2014/main" id="{F99DBD02-3C86-43B1-927E-B5D16B3B0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954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DC91FF7-E42C-4D40-91A1-591601F5B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7EEE0A-D505-4964-BAB2-EC580E44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384" y="716294"/>
            <a:ext cx="5469858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Further notes and ideas (Labyrinth Exhibition) from a Teams Meeting during Week 1. 24/01/21.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2DF61C-65D0-4C2C-99B0-7F466684B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67B9617-50A6-4542-9634-52DD5FEC0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9" y="482171"/>
            <a:ext cx="4074533" cy="5149101"/>
            <a:chOff x="632239" y="482171"/>
            <a:chExt cx="4074533" cy="51491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8F6A87-C30E-4B46-AFF5-52BF36949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239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AB9E5C-9975-4E61-8E00-3C6A79907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5298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0167104-0256-4F87-8042-70175B513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879" y="976036"/>
            <a:ext cx="3127831" cy="4138331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145599C5-6486-45CE-906F-42D27BB00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36" y="110008"/>
            <a:ext cx="4045514" cy="5884387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C34E57F-C6BB-4D82-8CC1-2F1828FD2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21985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18ED0EA-5A6A-4E9C-BF7C-9CEFC7986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044" y="2015732"/>
            <a:ext cx="5469858" cy="3450613"/>
          </a:xfrm>
        </p:spPr>
        <p:txBody>
          <a:bodyPr>
            <a:normAutofit/>
          </a:bodyPr>
          <a:lstStyle/>
          <a:p>
            <a:pPr algn="r"/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870F1B1-16EA-4BCB-9923-E12593B9BF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7B204E9-E477-4741-B82B-A7117B348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660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DC91FF7-E42C-4D40-91A1-591601F5B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AD9165-D14C-4A6D-B5A9-46426E377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585" y="567129"/>
            <a:ext cx="6293298" cy="136364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Notes on Podcast I listened to for Research (How Virtual reality can be used to promote Mindfulness and/or Spirituality). 25/01/21.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2DF61C-65D0-4C2C-99B0-7F466684B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67B9617-50A6-4542-9634-52DD5FEC0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9" y="482171"/>
            <a:ext cx="4074533" cy="5149101"/>
            <a:chOff x="632239" y="482171"/>
            <a:chExt cx="4074533" cy="51491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8F6A87-C30E-4B46-AFF5-52BF36949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239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AB9E5C-9975-4E61-8E00-3C6A79907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5298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0167104-0256-4F87-8042-70175B513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879" y="976036"/>
            <a:ext cx="3127831" cy="4138331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83B9AB2B-51E9-449D-8F40-666E83533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56" y="36787"/>
            <a:ext cx="4226195" cy="6059063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C34E57F-C6BB-4D82-8CC1-2F1828FD2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21985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07E570B-7186-420B-BB61-691ADB439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044" y="2015732"/>
            <a:ext cx="5469858" cy="3450613"/>
          </a:xfrm>
        </p:spPr>
        <p:txBody>
          <a:bodyPr>
            <a:normAutofit/>
          </a:bodyPr>
          <a:lstStyle/>
          <a:p>
            <a:pPr algn="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870F1B1-16EA-4BCB-9923-E12593B9BF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7B204E9-E477-4741-B82B-A7117B348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623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E93A4E5-9844-4C94-BE97-92EDCA2EB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2113E9-B822-4FC0-9815-D9FD422C4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A0093F-9AE3-4DB8-8DCA-43B60BF10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588" y="2513602"/>
            <a:ext cx="2823919" cy="1868760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3600" dirty="0"/>
              <a:t>Notes written after Teams Meetings with Fabiano Tavares and Emily Godden.</a:t>
            </a:r>
            <a:br>
              <a:rPr lang="en-US" sz="3600" dirty="0"/>
            </a:br>
            <a:r>
              <a:rPr lang="en-US" sz="3600" dirty="0"/>
              <a:t>26/01/21.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4CC25F9-2E48-48AB-8BC0-F5F26454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0988" y="807259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665850-0FEB-436B-AD92-E1873CA4C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497226-2365-4B3B-9781-1EA8B98DB1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863181C-F135-428D-88EE-BDA1BF33E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FFBBF4E2-8D2F-43D2-865D-87F0B3ED0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871" y="977099"/>
            <a:ext cx="6621291" cy="4136205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11379BD2-1352-43F8-A9C1-81702D0BFD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16200000">
            <a:off x="4735670" y="1109083"/>
            <a:ext cx="6054187" cy="388981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EF1841E-483F-48D2-BEE9-419DB846F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59C9410-83E0-4382-9205-407BA785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5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E93A4E5-9844-4C94-BE97-92EDCA2EB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2113E9-B822-4FC0-9815-D9FD422C4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CB9AB6-F6A1-4BB4-80B1-0B44765A1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576" y="2588458"/>
            <a:ext cx="2823919" cy="1868760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3600" dirty="0"/>
              <a:t>Early Development of ‘Spoke Chakra Idea’ and further notes after talking Emily Godden.</a:t>
            </a:r>
            <a:br>
              <a:rPr lang="en-US" sz="3600" dirty="0"/>
            </a:br>
            <a:r>
              <a:rPr lang="en-US" sz="3600" dirty="0"/>
              <a:t>29/01/21.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4CC25F9-2E48-48AB-8BC0-F5F26454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0988" y="807259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665850-0FEB-436B-AD92-E1873CA4C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9497226-2365-4B3B-9781-1EA8B98DB1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863181C-F135-428D-88EE-BDA1BF33E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FFBBF4E2-8D2F-43D2-865D-87F0B3ED0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871" y="977099"/>
            <a:ext cx="6621291" cy="4136205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EAC1BDF5-0309-4058-8C21-D20FC77AFC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16200000">
            <a:off x="4812932" y="1012213"/>
            <a:ext cx="5943365" cy="414549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EF1841E-483F-48D2-BEE9-419DB846F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59C9410-83E0-4382-9205-407BA785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335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8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30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35D1CC-91D3-4C62-817A-85F1CA9A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13" y="3167536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Research into physical ‘Labyrinth Idea’ exhibition alongside early development for ‘Spoke/8 Chakra Idea’.</a:t>
            </a:r>
            <a:br>
              <a:rPr lang="en-US" sz="4800" dirty="0"/>
            </a:br>
            <a:r>
              <a:rPr lang="en-US" sz="4800" dirty="0"/>
              <a:t>30/01/21.</a:t>
            </a:r>
          </a:p>
        </p:txBody>
      </p:sp>
      <p:cxnSp>
        <p:nvCxnSpPr>
          <p:cNvPr id="3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1F53873A-2F07-429F-883F-F60CD8726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3002" y="125260"/>
            <a:ext cx="4062185" cy="5887226"/>
          </a:xfrm>
          <a:prstGeom prst="rect">
            <a:avLst/>
          </a:prstGeom>
        </p:spPr>
      </p:pic>
      <p:pic>
        <p:nvPicPr>
          <p:cNvPr id="33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745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58C6C0-1578-4AF0-966D-1348082EF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711" y="1519084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written during Teams Meetings on 02/02/21 and 03/02/21.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BD08293F-138F-4EDD-8508-9AF4D91BA4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63697" y="87682"/>
            <a:ext cx="4102927" cy="592480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693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BA8CED-C20E-41E5-8EC6-F2AB42B91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20" y="2830377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Further development on ‘8 Chakra Idea’, choosing three chakras for the Mozilla Hub room. 04/02/21.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EAE8FB89-D258-450C-96B3-E58217708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87806" y="148256"/>
            <a:ext cx="3871417" cy="582168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909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564D83-CCF3-44B9-A115-F9BD5716E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29" y="1537937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First two ideas on what form the ‘8 Chakra Idea’ will take.</a:t>
            </a:r>
            <a:br>
              <a:rPr lang="en-US" sz="4800" dirty="0"/>
            </a:br>
            <a:r>
              <a:rPr lang="en-US" sz="4800" dirty="0"/>
              <a:t>06/02/21.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E9428B6B-034C-456A-9B5D-555E40ECD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84146" y="94894"/>
            <a:ext cx="4087164" cy="59885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041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42615-AC19-4348-957E-D55A5542F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22" y="962902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Third and Final Idea for the ‘8 Chakra Idea’.</a:t>
            </a:r>
            <a:br>
              <a:rPr lang="en-US" sz="4800" dirty="0"/>
            </a:br>
            <a:r>
              <a:rPr lang="en-US" sz="4800" dirty="0"/>
              <a:t>06/02/21.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iece of paper with writing on it&#10;&#10;Description automatically generated with medium confidence">
            <a:extLst>
              <a:ext uri="{FF2B5EF4-FFF2-40B4-BE49-F238E27FC236}">
                <a16:creationId xmlns:a16="http://schemas.microsoft.com/office/drawing/2014/main" id="{E7695CDE-EB08-4F09-996E-3718A2C9C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6" y="-6834"/>
            <a:ext cx="4228356" cy="617278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598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E8BB43-5586-42B9-9C8C-402BFCE4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31" y="2179660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Mind map of potential ideas for ‘New Creatives- Audio Brief’ opportunity. </a:t>
            </a:r>
            <a:br>
              <a:rPr lang="en-US" sz="4800" dirty="0"/>
            </a:br>
            <a:r>
              <a:rPr lang="en-US" sz="4800" dirty="0"/>
              <a:t>06/02/21.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3F39E46F-E903-4084-975B-6B84410B4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71456"/>
            <a:ext cx="4228354" cy="60190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091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0914BD6-D576-4B27-A961-F58D083B8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2EDD0-E8A8-4C66-A1C4-7ED709744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345" y="2841365"/>
            <a:ext cx="5467239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Feedback from Sue Keough on the Promos I created for her company ‘</a:t>
            </a:r>
            <a:r>
              <a:rPr lang="en-GB" dirty="0" err="1"/>
              <a:t>Sookio</a:t>
            </a:r>
            <a:r>
              <a:rPr lang="en-GB" dirty="0"/>
              <a:t>’. Further development on Mozilla Spoke/Hubs. 09/02/21.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88D8C7-75CD-4140-BA5A-DF0EA5715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4E1CA81-E878-4A91-BF30-823AD5BA0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7F1A357-14BE-4D94-90F2-D77A03A84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309" y="4781792"/>
            <a:ext cx="5467239" cy="3450613"/>
          </a:xfrm>
        </p:spPr>
        <p:txBody>
          <a:bodyPr>
            <a:normAutofit/>
          </a:bodyPr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3ECA81-4891-4DFE-AE06-30D5541C7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77388" y="482171"/>
            <a:chExt cx="4074533" cy="514910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0346818-3837-4FCD-8757-E7126B680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77388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5525097-32E2-4474-B41F-8CCBF88B3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47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556BFD85-A1EE-4D43-B751-03407EFFC6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8842"/>
          <a:stretch/>
        </p:blipFill>
        <p:spPr>
          <a:xfrm>
            <a:off x="7477085" y="233348"/>
            <a:ext cx="4172111" cy="57625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5FBBCCA-7B19-4400-A846-38886F0E5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E310B7-A32E-4E21-9CF1-EBF3F8AC7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103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D3B13-1431-4D11-B4AD-67E475510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591" y="2270064"/>
            <a:ext cx="6068603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Notes from Teams Meeting with Emily Godden ‘Photogrammetry app etc.’. 12/02/21.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FCAF24D-B2C0-4470-A376-5EDF706B8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1812" y="34034"/>
            <a:ext cx="3852445" cy="6019447"/>
          </a:xfrm>
        </p:spPr>
      </p:pic>
    </p:spTree>
    <p:extLst>
      <p:ext uri="{BB962C8B-B14F-4D97-AF65-F5344CB8AC3E}">
        <p14:creationId xmlns:p14="http://schemas.microsoft.com/office/powerpoint/2010/main" val="1121913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0914BD6-D576-4B27-A961-F58D083B8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894219-26EA-4344-B057-83897EA7B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964" y="2103380"/>
            <a:ext cx="5467239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Fourth Wireframe Layout (Mozilla Spoke/Hubs). 15/02/21.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88D8C7-75CD-4140-BA5A-DF0EA5715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4E1CA81-E878-4A91-BF30-823AD5BA0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4DC5F9-26D0-4B5A-BE4E-2FF39A2EB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197" y="5267928"/>
            <a:ext cx="5467239" cy="345061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3ECA81-4891-4DFE-AE06-30D5541C7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77388" y="482171"/>
            <a:chExt cx="4074533" cy="514910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0346818-3837-4FCD-8757-E7126B680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77388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5525097-32E2-4474-B41F-8CCBF88B3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47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6A33E7E4-E5AF-4CAC-A09A-3B4DF0463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4" b="7455"/>
          <a:stretch/>
        </p:blipFill>
        <p:spPr>
          <a:xfrm>
            <a:off x="7390368" y="113574"/>
            <a:ext cx="4294701" cy="593191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5FBBCCA-7B19-4400-A846-38886F0E5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E310B7-A32E-4E21-9CF1-EBF3F8AC7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114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0914BD6-D576-4B27-A961-F58D083B8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55C67E-533A-42A2-AB29-BFAA03FC3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065" y="3483957"/>
            <a:ext cx="2716793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Further development on Mozilla Hubs/Spoke Environment and </a:t>
            </a:r>
            <a:r>
              <a:rPr lang="en-GB" dirty="0" err="1"/>
              <a:t>Hatsumi</a:t>
            </a:r>
            <a:r>
              <a:rPr lang="en-GB" dirty="0"/>
              <a:t> ‘</a:t>
            </a:r>
            <a:r>
              <a:rPr lang="en-GB" dirty="0" err="1"/>
              <a:t>WebXR</a:t>
            </a:r>
            <a:r>
              <a:rPr lang="en-GB" dirty="0"/>
              <a:t> Experience’ 1. 15/02/21.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88D8C7-75CD-4140-BA5A-DF0EA5715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4E1CA81-E878-4A91-BF30-823AD5BA0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7" name="Content Placeholder 6" descr="Text, letter&#10;&#10;Description automatically generated">
            <a:extLst>
              <a:ext uri="{FF2B5EF4-FFF2-40B4-BE49-F238E27FC236}">
                <a16:creationId xmlns:a16="http://schemas.microsoft.com/office/drawing/2014/main" id="{D88721B4-F15F-4653-8165-AE5F156CA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954" y="47457"/>
            <a:ext cx="3993846" cy="6011570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B3ECA81-4891-4DFE-AE06-30D5541C7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77388" y="482171"/>
            <a:chExt cx="4074533" cy="514910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0346818-3837-4FCD-8757-E7126B680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77388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5525097-32E2-4474-B41F-8CCBF88B3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47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5FBBCCA-7B19-4400-A846-38886F0E5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E310B7-A32E-4E21-9CF1-EBF3F8AC7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02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0914BD6-D576-4B27-A961-F58D083B8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C127F-B265-4EF9-B704-C01929917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511" y="2045786"/>
            <a:ext cx="5467239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Further development on Mozilla Hubs/Spoke Environment and </a:t>
            </a:r>
            <a:r>
              <a:rPr lang="en-GB" dirty="0" err="1"/>
              <a:t>Hatsumi</a:t>
            </a:r>
            <a:r>
              <a:rPr lang="en-GB" dirty="0"/>
              <a:t> ‘</a:t>
            </a:r>
            <a:r>
              <a:rPr lang="en-GB" dirty="0" err="1"/>
              <a:t>WebXR</a:t>
            </a:r>
            <a:r>
              <a:rPr lang="en-GB" dirty="0"/>
              <a:t> Experience’ 2. 15/02/21.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88D8C7-75CD-4140-BA5A-DF0EA5715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4E1CA81-E878-4A91-BF30-823AD5BA0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BB80715-28A8-4529-ADDD-E44BFC916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031" y="4508714"/>
            <a:ext cx="5467239" cy="345061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3ECA81-4891-4DFE-AE06-30D5541C7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77388" y="482171"/>
            <a:chExt cx="4074533" cy="514910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0346818-3837-4FCD-8757-E7126B680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77388" y="482171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5525097-32E2-4474-B41F-8CCBF88B3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47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E33814BF-D2B1-4851-906D-663C6DFD9E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6424"/>
          <a:stretch/>
        </p:blipFill>
        <p:spPr>
          <a:xfrm>
            <a:off x="7407898" y="137786"/>
            <a:ext cx="4277171" cy="59077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5FBBCCA-7B19-4400-A846-38886F0E5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E310B7-A32E-4E21-9CF1-EBF3F8AC7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359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41594-63AC-4128-B85D-F0A878DC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34" y="2746102"/>
            <a:ext cx="4087178" cy="2380828"/>
          </a:xfrm>
        </p:spPr>
        <p:txBody>
          <a:bodyPr vert="horz" lIns="91440" tIns="45720" rIns="91440" bIns="0" rtlCol="0" anchor="b">
            <a:noAutofit/>
          </a:bodyPr>
          <a:lstStyle/>
          <a:p>
            <a:pPr algn="ctr"/>
            <a:r>
              <a:rPr lang="en-US" sz="3600" dirty="0"/>
              <a:t>Extras notes on the Three Rooms Presentation, research in ‘</a:t>
            </a:r>
            <a:r>
              <a:rPr lang="en-US" sz="3600" dirty="0" err="1"/>
              <a:t>Hatsumi</a:t>
            </a:r>
            <a:r>
              <a:rPr lang="en-US" sz="3600" dirty="0"/>
              <a:t> </a:t>
            </a:r>
            <a:r>
              <a:rPr lang="en-US" sz="3600" dirty="0" err="1"/>
              <a:t>WebXR</a:t>
            </a:r>
            <a:r>
              <a:rPr lang="en-US" sz="3600" dirty="0"/>
              <a:t>’ and Tina’s suggested research into DMT Reports.</a:t>
            </a:r>
            <a:br>
              <a:rPr lang="en-US" sz="3600" dirty="0"/>
            </a:br>
            <a:r>
              <a:rPr lang="en-US" sz="3600" dirty="0"/>
              <a:t>15/02/21 + 16/02/21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9B59AA26-5A81-4E2C-9815-74EA71379C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15938"/>
            <a:ext cx="4228351" cy="612804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397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27CFF2-DD0A-43CE-BD43-97ED8AA61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31" y="1694318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taken during Zoom Event curated by ‘Kirk Woolford’. 17/02/21.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2236DA51-CCD3-4419-91C0-4205CB5B27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4" y="-29944"/>
            <a:ext cx="4228355" cy="621817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497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A87CE3-BB7D-4F15-BED3-04471FDFC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29" y="2884732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written during teams Meeting with Frazer Merrick discussing steps on what to do after University. 17/02/21.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772EE4E0-D3DF-49BC-B15D-C0107928C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27202"/>
            <a:ext cx="4228356" cy="610593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602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C68542-5024-4792-B3E9-C700592D9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009" y="2754124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written after Zoom Event with creators of the creative digital theatre production ‘Kill The Cat’. 17/02/21.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E648B1C1-453F-40F6-98CD-9B243D4FA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4" y="-18347"/>
            <a:ext cx="4228359" cy="61953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717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ABAEA8-4969-40A6-8248-E6AE45B50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40" y="2686321"/>
            <a:ext cx="4228347" cy="2380828"/>
          </a:xfrm>
        </p:spPr>
        <p:txBody>
          <a:bodyPr vert="horz" lIns="91440" tIns="45720" rIns="91440" bIns="0" rtlCol="0" anchor="b">
            <a:noAutofit/>
          </a:bodyPr>
          <a:lstStyle/>
          <a:p>
            <a:pPr algn="ctr"/>
            <a:r>
              <a:rPr lang="en-US" sz="3600" dirty="0"/>
              <a:t>Notes written after watching ‘The Social Dilemma’ on Netflix in preparation for the Jesus College Zoom Event. Part 1. 17/02/21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75D67637-7844-4DC7-8E46-D0CB81412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4" y="-41626"/>
            <a:ext cx="4228359" cy="624112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259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62D2C-E4E7-440F-8DB6-B5C1AA45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016" y="3287290"/>
            <a:ext cx="4087178" cy="2380828"/>
          </a:xfrm>
        </p:spPr>
        <p:txBody>
          <a:bodyPr vert="horz" lIns="91440" tIns="45720" rIns="91440" bIns="0" rtlCol="0" anchor="b">
            <a:noAutofit/>
          </a:bodyPr>
          <a:lstStyle/>
          <a:p>
            <a:pPr algn="ctr"/>
            <a:r>
              <a:rPr lang="en-US" sz="4000" dirty="0"/>
              <a:t>Notes written after watching ‘The Social Dilemma’ on Netflix in preparation for the Jesus College Zoom Event. Part 2. 17/02/21.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369733B0-FE3E-47EC-8ED6-87A1CF5E83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3002" y="133531"/>
            <a:ext cx="3996434" cy="59648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797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85530-F705-4249-B21A-8AE4DE422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21" y="2978633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on submission for ‘New Creatives – Audio Brief’ and a scheduled lesson during 18/02/21.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0D8585C2-3711-42CE-920C-429B0FE3A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3002" y="122285"/>
            <a:ext cx="3933802" cy="58933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3319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75E598-DF98-4397-94AB-FF50895CA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017" y="2014669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written on ‘Personal Development Tutorial’ on 18/02/21.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83E03E47-6A27-46E2-AE05-9C4D24A76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87806" y="125622"/>
            <a:ext cx="3959097" cy="599863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022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7A86AE-8BAA-496E-AD12-4D32E96ED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320" y="3197055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from ‘The Social Dilemma’ Zoom Event and Major Project Name Development. 24/02/21. 25/02/21.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BDA58780-9421-447A-9F8C-EB222C8429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-41626"/>
            <a:ext cx="4171148" cy="615667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777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4DB39-6EA8-4BF4-AEA0-F557D5CC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829" y="2511462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with Tina (Teams Meeting) and research in Mozilla Hubs/Spoke. 25/02/21.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0DA40E9F-EE58-4A23-9C8A-3CBC15CD88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60512"/>
            <a:ext cx="4228352" cy="60405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8914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7DE64B-7AE2-4891-AF89-C5E609B18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21" y="1594498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Custom Exhibit First Room Concept Drawing. 12/03/21.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43DF1BF1-E93A-4CA0-A14E-353436333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3002" y="122284"/>
            <a:ext cx="3996430" cy="59871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68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EFB9A9-330F-492E-BCD2-1861A3DE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516" y="2753994"/>
            <a:ext cx="5217183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Major Project Name Development, VR Research and further notes from Teams Meeting with Emily. 26/02/21. 01/03/21. 02/03/21.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B330BBC0-70FA-49C4-BFF9-EE3449D37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3002" y="99540"/>
            <a:ext cx="3985274" cy="601550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852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051D1-8EAB-43F1-89D2-191EE45B5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835" y="1603925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Custom Exhibit Second Room Concept Drawing. 12/03/21.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487A0497-03C8-4157-883B-EAFF7E2CE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4" y="-29944"/>
            <a:ext cx="4178595" cy="614499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7051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B5F23F-0EBB-45E2-87AC-4B71B7F08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016" y="1694318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Custom Exhibit Third Room Concept Drawing. 12/03/21.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FB3346B8-7A5B-43E4-89D8-DF5F6EE914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3002" y="99540"/>
            <a:ext cx="3996429" cy="603234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16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CB28E-A345-487D-A726-278F286BA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28" y="2238586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Redesign of possible Third Custom Mozilla Hubs Exhibit. 04/03/21. 12/03/21.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5AD2BCF4-0B99-4E63-9BA8-06CC50C798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15938"/>
            <a:ext cx="4228357" cy="612805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3226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19989F-EA44-45F7-82AE-D88ADBA49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825" y="2580751"/>
            <a:ext cx="4087178" cy="2380828"/>
          </a:xfrm>
        </p:spPr>
        <p:txBody>
          <a:bodyPr vert="horz" lIns="91440" tIns="45720" rIns="91440" bIns="0" rtlCol="0" anchor="b">
            <a:noAutofit/>
          </a:bodyPr>
          <a:lstStyle/>
          <a:p>
            <a:pPr algn="ctr"/>
            <a:r>
              <a:rPr lang="en-US" sz="3600" dirty="0"/>
              <a:t>(13/03/21) This page expands on the final planning for the ‘Finding Equilibrium’ exhibit alongside notes taken from a tutorial with Emily (Tutor)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FD45681D-5F43-4D9E-B046-A95CE7311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15939"/>
            <a:ext cx="4228360" cy="61280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455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ACB2F2-308C-45A0-9FE0-AA6D29B53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8639" y="2587391"/>
            <a:ext cx="4087178" cy="2380828"/>
          </a:xfrm>
        </p:spPr>
        <p:txBody>
          <a:bodyPr vert="horz" lIns="91440" tIns="45720" rIns="91440" bIns="0" rtlCol="0" anchor="b">
            <a:noAutofit/>
          </a:bodyPr>
          <a:lstStyle/>
          <a:p>
            <a:pPr algn="ctr"/>
            <a:r>
              <a:rPr lang="en-US" sz="4000" dirty="0"/>
              <a:t>(19/03/21) Further Development on exhibit layout planned for Mozilla Hubs alongside written research.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5E19C6BD-D936-422D-9CF8-EE5B1CE2B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20575" y="-1"/>
            <a:ext cx="3988757" cy="608970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0001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421F3-56E7-4C42-83EF-02C0FC26F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077" y="2659727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(11/04/21) Rough Sketch plan for ‘Main Room’ within ‘Finding Equilibrium’ exhibit.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D01D13EC-5446-42E7-9D3F-DE87425C44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25654" y="-54076"/>
            <a:ext cx="4324507" cy="613405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8860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1C460C-1F1A-4831-A0DA-72EFEE9D8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217" y="2964822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(11/04/21) Rough Sketch plan for ‘First Chakra (Earth) Room’ within ‘Finding Equilibrium’ exhibit.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A98EBB7E-DD37-43D4-A4E9-DB92BD6DD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103828"/>
            <a:ext cx="4267968" cy="601122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139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0AD56D-5856-4C4B-AD98-1DC4BFD5C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807" y="3644905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(11/04/21) Rough Sketch plans for ‘Fourth (Air) and Sixth (Third Eye) Rooms within ‘Finding Equilibrium’ exhibit.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Diagram, letter&#10;&#10;Description automatically generated">
            <a:extLst>
              <a:ext uri="{FF2B5EF4-FFF2-40B4-BE49-F238E27FC236}">
                <a16:creationId xmlns:a16="http://schemas.microsoft.com/office/drawing/2014/main" id="{43DE00CE-2E18-4235-B6A0-68C2D0A59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93114"/>
            <a:ext cx="4279378" cy="60485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598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59FC34-96A2-4605-9FAE-2BA8E81EC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820" y="3038502"/>
            <a:ext cx="4087178" cy="2380828"/>
          </a:xfrm>
        </p:spPr>
        <p:txBody>
          <a:bodyPr vert="horz" lIns="91440" tIns="45720" rIns="91440" bIns="0" rtlCol="0" anchor="b">
            <a:noAutofit/>
          </a:bodyPr>
          <a:lstStyle/>
          <a:p>
            <a:pPr algn="ctr"/>
            <a:r>
              <a:rPr lang="en-US" dirty="0"/>
              <a:t>(13/04/21) Notes/Research  performed after watching LYNDA Tutorials for ‘</a:t>
            </a:r>
            <a:r>
              <a:rPr lang="en-US" dirty="0" err="1"/>
              <a:t>Agisoft</a:t>
            </a:r>
            <a:r>
              <a:rPr lang="en-US" dirty="0"/>
              <a:t> </a:t>
            </a:r>
            <a:r>
              <a:rPr lang="en-US" dirty="0" err="1"/>
              <a:t>Metashape</a:t>
            </a:r>
            <a:r>
              <a:rPr lang="en-US" dirty="0"/>
              <a:t> Professional’ Program in relation to taken initial photographs for final model.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6BADCD5A-7EA5-449D-9F48-4FE30163A0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00390" y="72424"/>
            <a:ext cx="4683033" cy="60426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0436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DE08F4-2F0D-4A92-83C6-DFD46A3E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810" y="3275937"/>
            <a:ext cx="4087178" cy="2380828"/>
          </a:xfrm>
        </p:spPr>
        <p:txBody>
          <a:bodyPr vert="horz" lIns="91440" tIns="45720" rIns="91440" bIns="0" rtlCol="0" anchor="b">
            <a:noAutofit/>
          </a:bodyPr>
          <a:lstStyle/>
          <a:p>
            <a:pPr algn="ctr"/>
            <a:r>
              <a:rPr lang="en-US" dirty="0"/>
              <a:t>(13/04/21) (20/04/21) (21/04/21) Notes depicting added tweaks to photographs which were used to create the ‘Tree Trunk’, ‘Rock’ and ‘Second Tree Trunk’ Models seen in earlier experiments within Mozilla Hubs/Spoke.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620FD12B-3E4D-4770-B9AA-4E98150708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87807" y="-55724"/>
            <a:ext cx="3841306" cy="617077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0640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E44862-80EF-4C03-8514-710BD8C2C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829" y="2884732"/>
            <a:ext cx="4087178" cy="2380828"/>
          </a:xfrm>
        </p:spPr>
        <p:txBody>
          <a:bodyPr vert="horz" lIns="91440" tIns="45720" rIns="91440" bIns="0" rtlCol="0" anchor="b">
            <a:noAutofit/>
          </a:bodyPr>
          <a:lstStyle/>
          <a:p>
            <a:pPr algn="ctr"/>
            <a:r>
              <a:rPr lang="en-US" sz="3600" dirty="0"/>
              <a:t>(22/04/21) (25/04/21)Notes depicting added tweaks to photographs which were used to create both 360 Background Landscape 1 and 2.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1C30F9FA-9E0B-4959-AC56-E04260E32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63606" y="112734"/>
            <a:ext cx="4746545" cy="595178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1578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EF9DBE-A4A3-45BC-A40A-E8356C37C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526" y="3287290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after talking to Composer ‘John Wilson’ who was shortlisted from the </a:t>
            </a:r>
            <a:r>
              <a:rPr lang="en-US" sz="4800" dirty="0" err="1"/>
              <a:t>StarNow</a:t>
            </a:r>
            <a:r>
              <a:rPr lang="en-US" sz="4800" dirty="0"/>
              <a:t> Callout. 26/04/21.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3DEF4D12-DED6-4FFB-8E0D-C213C4E8D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60510"/>
            <a:ext cx="4228357" cy="604051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2153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FB9AF7-DDCF-44BF-BE82-37D4C668B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059" y="1995158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written after talking to Tina via Teams Meetings. 27/04/21.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AE7DCC79-D6FC-4749-909B-B04C0EB138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5" y="49488"/>
            <a:ext cx="4230729" cy="60655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0120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A53A32-8420-419E-AB95-15A32524A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526" y="2580751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Notes on Mozilla Hubs development alongside feedback from Tina after a Teams Meeting.</a:t>
            </a:r>
            <a:br>
              <a:rPr lang="en-US" sz="4800" dirty="0"/>
            </a:br>
            <a:r>
              <a:rPr lang="en-US" sz="4800" dirty="0"/>
              <a:t>(14/05/21).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C0648FD9-C3BF-4962-9473-A32D516D8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1814" y="71454"/>
            <a:ext cx="4228359" cy="601901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8178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56CED6-ACD4-43B1-BE53-1B579E8C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51061-F85B-40DB-92DA-1FD61C70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F836F1-51D4-4090-8E0D-97877F036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E33292-50BA-4AED-A315-7A6ADB4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8A4B56A-28BF-494A-B9A0-7212483E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5EE248-87D5-4C83-A97D-C1754B546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FB300B-20D3-4EC8-BBC5-DEEB48EB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016" y="2071351"/>
            <a:ext cx="4087178" cy="238082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r>
              <a:rPr lang="en-US" sz="4800" dirty="0"/>
              <a:t>Further Feedback from Tina in relation to Information PNG Files. (14/05/21).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73BF24-D1F3-4181-8C60-4EA9D4CED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75829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B4DAB433-D312-4FBA-B800-0561BC7515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3002" y="76451"/>
            <a:ext cx="3958860" cy="60210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52E10F-3348-4997-8FD3-E6389D562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381074-0101-41BB-98A9-EE3DC457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30978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824</Words>
  <Application>Microsoft Office PowerPoint</Application>
  <PresentationFormat>Widescreen</PresentationFormat>
  <Paragraphs>46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Palatino Linotype</vt:lpstr>
      <vt:lpstr>Gallery</vt:lpstr>
      <vt:lpstr>Final Major Project</vt:lpstr>
      <vt:lpstr>Notes written during the First Teams Meeting of Trimester 1. 15/01/21.</vt:lpstr>
      <vt:lpstr>Further expansion on ideas that could become the final major project. 26/01/21.</vt:lpstr>
      <vt:lpstr>Further notes and ideas (Labyrinth Exhibition) from a Teams Meeting during Week 1. 24/01/21.</vt:lpstr>
      <vt:lpstr>Notes on Podcast I listened to for Research (How Virtual reality can be used to promote Mindfulness and/or Spirituality). 25/01/21.</vt:lpstr>
      <vt:lpstr>Notes written after Teams Meetings with Fabiano Tavares and Emily Godden. 26/01/21.</vt:lpstr>
      <vt:lpstr>Early Development of ‘Spoke Chakra Idea’ and further notes after talking Emily Godden. 29/01/21.</vt:lpstr>
      <vt:lpstr>Research into physical ‘Labyrinth Idea’ exhibition alongside early development for ‘Spoke/8 Chakra Idea’. 30/01/21.</vt:lpstr>
      <vt:lpstr>Notes written during Teams Meetings on 02/02/21 and 03/02/21.</vt:lpstr>
      <vt:lpstr>Further development on ‘8 Chakra Idea’, choosing three chakras for the Mozilla Hub room. 04/02/21.</vt:lpstr>
      <vt:lpstr>First two ideas on what form the ‘8 Chakra Idea’ will take. 06/02/21.</vt:lpstr>
      <vt:lpstr>Third and Final Idea for the ‘8 Chakra Idea’. 06/02/21.</vt:lpstr>
      <vt:lpstr>Mind map of potential ideas for ‘New Creatives- Audio Brief’ opportunity.  06/02/21.</vt:lpstr>
      <vt:lpstr>Feedback from Sue Keough on the Promos I created for her company ‘Sookio’. Further development on Mozilla Spoke/Hubs. 09/02/21.</vt:lpstr>
      <vt:lpstr>Notes from Teams Meeting with Emily Godden ‘Photogrammetry app etc.’. 12/02/21.</vt:lpstr>
      <vt:lpstr>Fourth Wireframe Layout (Mozilla Spoke/Hubs). 15/02/21.</vt:lpstr>
      <vt:lpstr>Further development on Mozilla Hubs/Spoke Environment and Hatsumi ‘WebXR Experience’ 1. 15/02/21.</vt:lpstr>
      <vt:lpstr>Further development on Mozilla Hubs/Spoke Environment and Hatsumi ‘WebXR Experience’ 2. 15/02/21.</vt:lpstr>
      <vt:lpstr>Extras notes on the Three Rooms Presentation, research in ‘Hatsumi WebXR’ and Tina’s suggested research into DMT Reports. 15/02/21 + 16/02/21</vt:lpstr>
      <vt:lpstr>Notes taken during Zoom Event curated by ‘Kirk Woolford’. 17/02/21.</vt:lpstr>
      <vt:lpstr>Notes written during teams Meeting with Frazer Merrick discussing steps on what to do after University. 17/02/21.</vt:lpstr>
      <vt:lpstr>Notes written after Zoom Event with creators of the creative digital theatre production ‘Kill The Cat’. 17/02/21.</vt:lpstr>
      <vt:lpstr>Notes written after watching ‘The Social Dilemma’ on Netflix in preparation for the Jesus College Zoom Event. Part 1. 17/02/21</vt:lpstr>
      <vt:lpstr>Notes written after watching ‘The Social Dilemma’ on Netflix in preparation for the Jesus College Zoom Event. Part 2. 17/02/21.</vt:lpstr>
      <vt:lpstr>Notes on submission for ‘New Creatives – Audio Brief’ and a scheduled lesson during 18/02/21.</vt:lpstr>
      <vt:lpstr>Notes written on ‘Personal Development Tutorial’ on 18/02/21.</vt:lpstr>
      <vt:lpstr>Notes from ‘The Social Dilemma’ Zoom Event and Major Project Name Development. 24/02/21. 25/02/21.</vt:lpstr>
      <vt:lpstr>Notes with Tina (Teams Meeting) and research in Mozilla Hubs/Spoke. 25/02/21.</vt:lpstr>
      <vt:lpstr>Custom Exhibit First Room Concept Drawing. 12/03/21.</vt:lpstr>
      <vt:lpstr>Major Project Name Development, VR Research and further notes from Teams Meeting with Emily. 26/02/21. 01/03/21. 02/03/21.</vt:lpstr>
      <vt:lpstr>Custom Exhibit Second Room Concept Drawing. 12/03/21.</vt:lpstr>
      <vt:lpstr>Custom Exhibit Third Room Concept Drawing. 12/03/21.</vt:lpstr>
      <vt:lpstr>Redesign of possible Third Custom Mozilla Hubs Exhibit. 04/03/21. 12/03/21.</vt:lpstr>
      <vt:lpstr>(13/03/21) This page expands on the final planning for the ‘Finding Equilibrium’ exhibit alongside notes taken from a tutorial with Emily (Tutor)</vt:lpstr>
      <vt:lpstr>(19/03/21) Further Development on exhibit layout planned for Mozilla Hubs alongside written research.</vt:lpstr>
      <vt:lpstr>(11/04/21) Rough Sketch plan for ‘Main Room’ within ‘Finding Equilibrium’ exhibit.</vt:lpstr>
      <vt:lpstr>(11/04/21) Rough Sketch plan for ‘First Chakra (Earth) Room’ within ‘Finding Equilibrium’ exhibit.</vt:lpstr>
      <vt:lpstr>(11/04/21) Rough Sketch plans for ‘Fourth (Air) and Sixth (Third Eye) Rooms within ‘Finding Equilibrium’ exhibit.</vt:lpstr>
      <vt:lpstr>(13/04/21) Notes/Research  performed after watching LYNDA Tutorials for ‘Agisoft Metashape Professional’ Program in relation to taken initial photographs for final model.</vt:lpstr>
      <vt:lpstr>(13/04/21) (20/04/21) (21/04/21) Notes depicting added tweaks to photographs which were used to create the ‘Tree Trunk’, ‘Rock’ and ‘Second Tree Trunk’ Models seen in earlier experiments within Mozilla Hubs/Spoke.</vt:lpstr>
      <vt:lpstr>(22/04/21) (25/04/21)Notes depicting added tweaks to photographs which were used to create both 360 Background Landscape 1 and 2. </vt:lpstr>
      <vt:lpstr>Notes after talking to Composer ‘John Wilson’ who was shortlisted from the StarNow Callout. 26/04/21.</vt:lpstr>
      <vt:lpstr>Notes written after talking to Tina via Teams Meetings. 27/04/21.</vt:lpstr>
      <vt:lpstr>Notes on Mozilla Hubs development alongside feedback from Tina after a Teams Meeting. (14/05/21).</vt:lpstr>
      <vt:lpstr>Further Feedback from Tina in relation to Information PNG Files. (14/05/21).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Major Project</dc:title>
  <dc:creator>Callum Forster</dc:creator>
  <cp:lastModifiedBy>Callum Forster</cp:lastModifiedBy>
  <cp:revision>39</cp:revision>
  <dcterms:created xsi:type="dcterms:W3CDTF">2021-01-30T21:11:10Z</dcterms:created>
  <dcterms:modified xsi:type="dcterms:W3CDTF">2021-05-14T20:00:02Z</dcterms:modified>
</cp:coreProperties>
</file>