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5" autoAdjust="0"/>
    <p:restoredTop sz="94660"/>
  </p:normalViewPr>
  <p:slideViewPr>
    <p:cSldViewPr snapToGrid="0">
      <p:cViewPr varScale="1">
        <p:scale>
          <a:sx n="64" d="100"/>
          <a:sy n="64" d="100"/>
        </p:scale>
        <p:origin x="2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82894-4016-45E8-A4B9-EE560EB3E7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Email Exchanges.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31C708-0201-438D-A760-7312C23505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Final Major Project.</a:t>
            </a:r>
          </a:p>
        </p:txBody>
      </p:sp>
    </p:spTree>
    <p:extLst>
      <p:ext uri="{BB962C8B-B14F-4D97-AF65-F5344CB8AC3E}">
        <p14:creationId xmlns:p14="http://schemas.microsoft.com/office/powerpoint/2010/main" val="1330403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71309-E5DE-4E60-9CDB-9C61E893E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ctr"/>
            <a:r>
              <a:rPr lang="en-US" sz="2800" dirty="0"/>
              <a:t>Email I sent to ‘Wellbeing’ group in Aru. 29/01/21.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A357E83-E723-49C2-A51D-2EEE28C2B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46377" y="236948"/>
            <a:ext cx="8454013" cy="564305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397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3C03DB-05FE-45C4-8B48-10B88781A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ctr"/>
            <a:r>
              <a:rPr lang="en-US" sz="2000" dirty="0"/>
              <a:t>Reply from ‘wellbeing’ group, confirming they’re not able to participate in major project. 29/01/21.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1641A6F-BBBC-4B49-AA41-A069D7B7EC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03294" y="408441"/>
            <a:ext cx="8057805" cy="537858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870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35308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FAAC8FE-91B6-4CC3-8220-9C200FFA5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0224" y="148033"/>
            <a:ext cx="5198554" cy="164356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Email Exchange between myself and Miquel in relation in Cinema 4D/</a:t>
            </a:r>
            <a:r>
              <a:rPr lang="en-GB" dirty="0" err="1"/>
              <a:t>Cineware</a:t>
            </a:r>
            <a:r>
              <a:rPr lang="en-GB" dirty="0"/>
              <a:t>. 1. (04/03/21).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35AE3A-4580-41D2-96B9-CA9C1AA0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3526523" cy="3450613"/>
          </a:xfrm>
        </p:spPr>
        <p:txBody>
          <a:bodyPr>
            <a:normAutofit/>
          </a:bodyPr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EEE3659-6C20-4387-B85F-CDB5D4AA15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755"/>
          <a:stretch/>
        </p:blipFill>
        <p:spPr>
          <a:xfrm>
            <a:off x="4978104" y="221620"/>
            <a:ext cx="6953080" cy="557534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683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35308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63534C5-8083-460A-BF0C-97CBB9983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6157" y="70427"/>
            <a:ext cx="5317019" cy="179369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Email Exchange between myself and Miquel in relation in Cinema 4D/</a:t>
            </a:r>
            <a:r>
              <a:rPr lang="en-GB" dirty="0" err="1"/>
              <a:t>Cineware</a:t>
            </a:r>
            <a:r>
              <a:rPr lang="en-GB" dirty="0"/>
              <a:t>. 1. (04/03/21).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8BC10E-A490-4442-9FB1-38A6AB0B5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3526523" cy="3450613"/>
          </a:xfrm>
        </p:spPr>
        <p:txBody>
          <a:bodyPr>
            <a:normAutofit/>
          </a:bodyPr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0C351E1-7A2C-42A3-81D8-632E1D8C25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755"/>
          <a:stretch/>
        </p:blipFill>
        <p:spPr>
          <a:xfrm>
            <a:off x="4878083" y="141417"/>
            <a:ext cx="7053108" cy="565555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4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35308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F5E0FC-FA70-4341-8EB5-7975A1B58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6" y="179126"/>
            <a:ext cx="5067658" cy="167463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Email Exchange between myself and Miquel in relation in Cinema 4D/</a:t>
            </a:r>
            <a:r>
              <a:rPr lang="en-GB" dirty="0" err="1"/>
              <a:t>Cineware</a:t>
            </a:r>
            <a:r>
              <a:rPr lang="en-GB" dirty="0"/>
              <a:t>. 3. (04/03/21).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C8A581B-5DFE-41BB-B8EE-7813E88A4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3526523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9251CFB-93D7-4BE4-8267-8AC3B879CB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755"/>
          <a:stretch/>
        </p:blipFill>
        <p:spPr>
          <a:xfrm>
            <a:off x="5098752" y="318362"/>
            <a:ext cx="6832448" cy="54786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64061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Gallery</vt:lpstr>
      <vt:lpstr>Email Exchanges.</vt:lpstr>
      <vt:lpstr>Email I sent to ‘Wellbeing’ group in Aru. 29/01/21.</vt:lpstr>
      <vt:lpstr>Reply from ‘wellbeing’ group, confirming they’re not able to participate in major project. 29/01/21.</vt:lpstr>
      <vt:lpstr>Email Exchange between myself and Miquel in relation in Cinema 4D/Cineware. 1. (04/03/21).</vt:lpstr>
      <vt:lpstr>Email Exchange between myself and Miquel in relation in Cinema 4D/Cineware. 1. (04/03/21).</vt:lpstr>
      <vt:lpstr>Email Exchange between myself and Miquel in relation in Cinema 4D/Cineware. 3. (04/03/21).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Email Exchanges.</dc:title>
  <dc:creator>Callum Forster</dc:creator>
  <cp:lastModifiedBy>Callum Forster</cp:lastModifiedBy>
  <cp:revision>2</cp:revision>
  <dcterms:created xsi:type="dcterms:W3CDTF">2021-01-29T21:10:39Z</dcterms:created>
  <dcterms:modified xsi:type="dcterms:W3CDTF">2021-05-14T20:30:58Z</dcterms:modified>
</cp:coreProperties>
</file>