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7E815-869B-4E33-B059-B87155652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869602"/>
            <a:ext cx="10993549" cy="1475013"/>
          </a:xfrm>
        </p:spPr>
        <p:txBody>
          <a:bodyPr/>
          <a:lstStyle/>
          <a:p>
            <a:pPr algn="ctr"/>
            <a:r>
              <a:rPr lang="en-GB" dirty="0" err="1"/>
              <a:t>Meshroom</a:t>
            </a:r>
            <a:r>
              <a:rPr lang="en-GB" dirty="0"/>
              <a:t> 2019-2-0 Program Experimentation (25/03/21)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5087A-235C-46A7-84CC-10C332DDC6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en-GB" dirty="0"/>
              <a:t>The next three slides expand upon the initial development of a 3D Model using original photographs before the error occurred stopping the process. This was due to my desktop not having enough storage/GPU. As a result of this I won’t be further using the ‘</a:t>
            </a:r>
            <a:r>
              <a:rPr lang="en-GB" dirty="0" err="1"/>
              <a:t>meshroom</a:t>
            </a:r>
            <a:r>
              <a:rPr lang="en-GB" dirty="0"/>
              <a:t>’ program for this final major project.</a:t>
            </a:r>
          </a:p>
        </p:txBody>
      </p:sp>
    </p:spTree>
    <p:extLst>
      <p:ext uri="{BB962C8B-B14F-4D97-AF65-F5344CB8AC3E}">
        <p14:creationId xmlns:p14="http://schemas.microsoft.com/office/powerpoint/2010/main" val="670181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31E7607-5270-4BA2-8188-B20597515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440" y="1281841"/>
            <a:ext cx="6834511" cy="456203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37C65-A7A0-4BFE-8050-DFE2CD4A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4"/>
            <a:ext cx="3081576" cy="38974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Home page on download folder before opening main program</a:t>
            </a:r>
          </a:p>
        </p:txBody>
      </p:sp>
    </p:spTree>
    <p:extLst>
      <p:ext uri="{BB962C8B-B14F-4D97-AF65-F5344CB8AC3E}">
        <p14:creationId xmlns:p14="http://schemas.microsoft.com/office/powerpoint/2010/main" val="337692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1BC5A-FD25-419B-B07F-BDE20ED18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94" y="3716819"/>
            <a:ext cx="3171905" cy="10138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Main program with original photographs showcasing the error that appeared during the loading period of converting the photos to a digital 3D model.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AD8FE5C-04AD-4E86-B0F7-F30F927B7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800" y="1136667"/>
            <a:ext cx="6866506" cy="458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42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3F1FFD-1AA8-4EC2-97B9-FEC7564F4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8BBCD72-3012-43D9-A471-A084D5F83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831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F0F8A7-C9E3-49D9-A67E-09FF582C7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8BFB94-44D9-420A-9171-8B3D5796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487" y="4171852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Coding panel alongside the main program highlighting the cause of the errors and what needs to be rectified.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4274C20-A98B-4AC3-B16A-B7F41CB58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3ECC69B-2243-424A-8237-CF490F8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D2EA3B9-3D17-4510-8464-E74F67267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5DFA43-F31D-4C31-8826-6B40A21C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45842896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117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Gill Sans MT</vt:lpstr>
      <vt:lpstr>Wingdings 2</vt:lpstr>
      <vt:lpstr>Dividend</vt:lpstr>
      <vt:lpstr>Meshroom 2019-2-0 Program Experimentation (25/03/21)</vt:lpstr>
      <vt:lpstr>Home page on download folder before opening main program</vt:lpstr>
      <vt:lpstr>Main program with original photographs showcasing the error that appeared during the loading period of converting the photos to a digital 3D model.</vt:lpstr>
      <vt:lpstr>Coding panel alongside the main program highlighting the cause of the errors and what needs to be rectified.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Meshroom 2019-2-0 Program Experimentation</dc:title>
  <dc:creator>Callum Forster</dc:creator>
  <cp:lastModifiedBy>Callum Forster</cp:lastModifiedBy>
  <cp:revision>4</cp:revision>
  <dcterms:created xsi:type="dcterms:W3CDTF">2021-03-25T20:35:25Z</dcterms:created>
  <dcterms:modified xsi:type="dcterms:W3CDTF">2021-03-27T01:05:48Z</dcterms:modified>
</cp:coreProperties>
</file>