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59641-4333-42CF-AF38-4B5336AA3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610753"/>
            <a:ext cx="10993549" cy="1475013"/>
          </a:xfrm>
        </p:spPr>
        <p:txBody>
          <a:bodyPr>
            <a:normAutofit fontScale="90000"/>
          </a:bodyPr>
          <a:lstStyle/>
          <a:p>
            <a:r>
              <a:rPr lang="en-GB" b="0" i="0" dirty="0">
                <a:effectLst/>
                <a:latin typeface="Roboto"/>
              </a:rPr>
              <a:t>Glass Flower Experimentation 'Cinema 4D Lite'. Final Major Project (</a:t>
            </a:r>
            <a:r>
              <a:rPr lang="en-GB" b="1" i="1" dirty="0">
                <a:effectLst/>
                <a:latin typeface="Roboto"/>
              </a:rPr>
              <a:t>Finding Equilibrium</a:t>
            </a:r>
            <a:r>
              <a:rPr lang="en-GB" b="0" i="0" dirty="0">
                <a:effectLst/>
                <a:latin typeface="Roboto"/>
              </a:rPr>
              <a:t>).</a:t>
            </a:r>
            <a:br>
              <a:rPr lang="en-GB" b="0" i="0" dirty="0">
                <a:effectLst/>
                <a:latin typeface="Roboto"/>
              </a:rPr>
            </a:br>
            <a:br>
              <a:rPr lang="en-GB" b="0" i="0" dirty="0">
                <a:effectLst/>
                <a:latin typeface="Roboto"/>
              </a:rPr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1E550-9ACB-41A6-9E02-1A6EF4E52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168165"/>
            <a:ext cx="10993546" cy="917601"/>
          </a:xfrm>
        </p:spPr>
        <p:txBody>
          <a:bodyPr>
            <a:normAutofit/>
          </a:bodyPr>
          <a:lstStyle/>
          <a:p>
            <a:r>
              <a:rPr lang="en-GB" b="0" i="0" dirty="0">
                <a:effectLst/>
                <a:latin typeface="Roboto"/>
              </a:rPr>
              <a:t>The following screenshots depic</a:t>
            </a:r>
            <a:r>
              <a:rPr lang="en-GB" dirty="0">
                <a:latin typeface="Roboto"/>
              </a:rPr>
              <a:t>t the rendered appearance of the Cinema 4d model in motion which I couldn’t achieve to the ‘Cinema 4d Lite’ program being incapable of exporting the final model without having to pay for the ‘cinema 4d’ program.</a:t>
            </a:r>
            <a:endParaRPr lang="en-GB" b="0" i="0" dirty="0">
              <a:effectLst/>
              <a:latin typeface="Roboto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0403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441E7DC-C148-4A95-AF2B-D613C2820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B3E502-7B9D-4CC2-AEF1-61E35D08E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3DFB63-5ACC-44EB-A0A9-33D0ADA3E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23E2EE81-D9B4-488A-81C4-186B46C69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22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D441E7DC-C148-4A95-AF2B-D613C2820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B3E502-7B9D-4CC2-AEF1-61E35D08E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C3DFB63-5ACC-44EB-A0A9-33D0ADA3E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A computer screen capture&#10;&#10;Description automatically generated with medium confidence">
            <a:extLst>
              <a:ext uri="{FF2B5EF4-FFF2-40B4-BE49-F238E27FC236}">
                <a16:creationId xmlns:a16="http://schemas.microsoft.com/office/drawing/2014/main" id="{5D0B0FD0-EA0F-47B4-ACB0-2BA1D0EFC6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" b="1570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60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441E7DC-C148-4A95-AF2B-D613C2820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B3E502-7B9D-4CC2-AEF1-61E35D08E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3DFB63-5ACC-44EB-A0A9-33D0ADA3E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5B0809D3-1497-42C3-B9F8-5A856354E5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243" b="1348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19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monitor, indoor, electronics&#10;&#10;Description automatically generated">
            <a:extLst>
              <a:ext uri="{FF2B5EF4-FFF2-40B4-BE49-F238E27FC236}">
                <a16:creationId xmlns:a16="http://schemas.microsoft.com/office/drawing/2014/main" id="{21C8BD18-7BB7-4622-98C1-D721754F18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6B822CC-7DA9-4417-AA94-64CEB676F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4797" y="849057"/>
            <a:ext cx="3703320" cy="94997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FA01E88-71CC-4FF3-9E81-51E0C32B4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5983" y="1032991"/>
            <a:ext cx="3702134" cy="4182242"/>
          </a:xfrm>
          <a:prstGeom prst="rect">
            <a:avLst/>
          </a:prstGeom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3F84B4-57A3-4ACE-B7AF-94E9FFA06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507" y="1186426"/>
            <a:ext cx="3374265" cy="938766"/>
          </a:xfrm>
        </p:spPr>
        <p:txBody>
          <a:bodyPr>
            <a:normAutofit/>
          </a:bodyPr>
          <a:lstStyle/>
          <a:p>
            <a:endParaRPr lang="en-GB" sz="2400">
              <a:solidFill>
                <a:schemeClr val="tx2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59F9D8B-B226-428E-B737-54C31D6F2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508" y="2266683"/>
            <a:ext cx="3266704" cy="2704562"/>
          </a:xfrm>
        </p:spPr>
        <p:txBody>
          <a:bodyPr>
            <a:normAutofit/>
          </a:bodyPr>
          <a:lstStyle/>
          <a:p>
            <a:pPr>
              <a:buClr>
                <a:srgbClr val="23FF6C"/>
              </a:buClr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205983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0</TotalTime>
  <Words>61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Gill Sans MT</vt:lpstr>
      <vt:lpstr>Roboto</vt:lpstr>
      <vt:lpstr>Wingdings 2</vt:lpstr>
      <vt:lpstr>Dividend</vt:lpstr>
      <vt:lpstr>Glass Flower Experimentation 'Cinema 4D Lite'. Final Major Project (Finding Equilibrium).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Glass Flower Experimentation 'Cinema 4D Lite'. Final Major Project (Finding Equilibrium).</dc:title>
  <dc:creator>Callum Forster</dc:creator>
  <cp:lastModifiedBy>Callum Forster</cp:lastModifiedBy>
  <cp:revision>2</cp:revision>
  <dcterms:created xsi:type="dcterms:W3CDTF">2021-03-08T09:30:00Z</dcterms:created>
  <dcterms:modified xsi:type="dcterms:W3CDTF">2021-03-08T09:44:39Z</dcterms:modified>
</cp:coreProperties>
</file>