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80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04D9D0-2E40-4411-9707-9EA82362063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GB" dirty="0" err="1"/>
              <a:t>SketchFab</a:t>
            </a:r>
            <a:r>
              <a:rPr lang="en-GB" dirty="0"/>
              <a:t>, </a:t>
            </a:r>
            <a:r>
              <a:rPr lang="en-GB" dirty="0" err="1"/>
              <a:t>Skulpfab</a:t>
            </a:r>
            <a:r>
              <a:rPr lang="en-GB" dirty="0"/>
              <a:t> and Mozilla Hubs development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50E365-6176-4D3A-A34C-EC7590A4D37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GB" dirty="0"/>
              <a:t>27/02/21. This </a:t>
            </a:r>
            <a:r>
              <a:rPr lang="en-GB" dirty="0" err="1"/>
              <a:t>powerpoint</a:t>
            </a:r>
            <a:r>
              <a:rPr lang="en-GB" dirty="0"/>
              <a:t> presentation showcases the early research performed (with added screenshots) into creating and uploading 3d models in Mozilla hubs</a:t>
            </a:r>
          </a:p>
        </p:txBody>
      </p:sp>
    </p:spTree>
    <p:extLst>
      <p:ext uri="{BB962C8B-B14F-4D97-AF65-F5344CB8AC3E}">
        <p14:creationId xmlns:p14="http://schemas.microsoft.com/office/powerpoint/2010/main" val="21224859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39EEB-B5E6-4B3C-93C2-8C4DCF109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First Experiment through </a:t>
            </a:r>
            <a:r>
              <a:rPr lang="en-GB" dirty="0" err="1"/>
              <a:t>sculptfab</a:t>
            </a:r>
            <a:r>
              <a:rPr lang="en-GB" dirty="0"/>
              <a:t> published on </a:t>
            </a:r>
            <a:r>
              <a:rPr lang="en-GB" dirty="0" err="1"/>
              <a:t>Sketchfab</a:t>
            </a:r>
            <a:r>
              <a:rPr lang="en-GB" dirty="0"/>
              <a:t> account. 26/02/21. </a:t>
            </a:r>
          </a:p>
        </p:txBody>
      </p:sp>
      <p:pic>
        <p:nvPicPr>
          <p:cNvPr id="5" name="Content Placeholder 4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F4BB4639-6130-4423-918C-16FA2CA2F4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37322" y="2181225"/>
            <a:ext cx="5517356" cy="3678238"/>
          </a:xfrm>
        </p:spPr>
      </p:pic>
    </p:spTree>
    <p:extLst>
      <p:ext uri="{BB962C8B-B14F-4D97-AF65-F5344CB8AC3E}">
        <p14:creationId xmlns:p14="http://schemas.microsoft.com/office/powerpoint/2010/main" val="16995897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7CE01-1B95-467D-AE9E-76CA5088B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err="1"/>
              <a:t>Sketchfab</a:t>
            </a:r>
            <a:r>
              <a:rPr lang="en-GB" dirty="0"/>
              <a:t> Personal homepage. 26/02/21.</a:t>
            </a:r>
          </a:p>
        </p:txBody>
      </p:sp>
      <p:pic>
        <p:nvPicPr>
          <p:cNvPr id="5" name="Content Placeholder 4" descr="A screenshot of a computer&#10;&#10;Description automatically generated">
            <a:extLst>
              <a:ext uri="{FF2B5EF4-FFF2-40B4-BE49-F238E27FC236}">
                <a16:creationId xmlns:a16="http://schemas.microsoft.com/office/drawing/2014/main" id="{0C1EA0E8-F109-4940-91D0-ADA309993A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37322" y="2181225"/>
            <a:ext cx="5517356" cy="3678238"/>
          </a:xfrm>
        </p:spPr>
      </p:pic>
    </p:spTree>
    <p:extLst>
      <p:ext uri="{BB962C8B-B14F-4D97-AF65-F5344CB8AC3E}">
        <p14:creationId xmlns:p14="http://schemas.microsoft.com/office/powerpoint/2010/main" val="33715417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039C0-55B0-469B-B804-E3F9D9930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Two ‘</a:t>
            </a:r>
            <a:r>
              <a:rPr lang="en-GB" dirty="0" err="1"/>
              <a:t>obj</a:t>
            </a:r>
            <a:r>
              <a:rPr lang="en-GB" dirty="0"/>
              <a:t>’ files of the experiments performed on </a:t>
            </a:r>
            <a:r>
              <a:rPr lang="en-GB" dirty="0" err="1"/>
              <a:t>Skulptfab</a:t>
            </a:r>
            <a:r>
              <a:rPr lang="en-GB" dirty="0"/>
              <a:t>. Both files placed in </a:t>
            </a:r>
            <a:r>
              <a:rPr lang="en-GB" dirty="0" err="1"/>
              <a:t>winrar</a:t>
            </a:r>
            <a:r>
              <a:rPr lang="en-GB" dirty="0"/>
              <a:t> app. 26/02/21.</a:t>
            </a:r>
          </a:p>
        </p:txBody>
      </p:sp>
      <p:pic>
        <p:nvPicPr>
          <p:cNvPr id="5" name="Content Placeholder 4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D69C9E98-AA30-4E1C-BCED-CCAA2273EE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37322" y="2181225"/>
            <a:ext cx="5517356" cy="3678238"/>
          </a:xfrm>
        </p:spPr>
      </p:pic>
    </p:spTree>
    <p:extLst>
      <p:ext uri="{BB962C8B-B14F-4D97-AF65-F5344CB8AC3E}">
        <p14:creationId xmlns:p14="http://schemas.microsoft.com/office/powerpoint/2010/main" val="21099669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09A96-B0AF-49B4-87F0-2427763B6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Experiment 2 via opened ‘</a:t>
            </a:r>
            <a:r>
              <a:rPr lang="en-GB" dirty="0" err="1"/>
              <a:t>obj</a:t>
            </a:r>
            <a:r>
              <a:rPr lang="en-GB" dirty="0"/>
              <a:t>’ file. 26/02/21.</a:t>
            </a:r>
          </a:p>
        </p:txBody>
      </p:sp>
      <p:pic>
        <p:nvPicPr>
          <p:cNvPr id="5" name="Content Placeholder 4" descr="Graphical user interface&#10;&#10;Description automatically generated">
            <a:extLst>
              <a:ext uri="{FF2B5EF4-FFF2-40B4-BE49-F238E27FC236}">
                <a16:creationId xmlns:a16="http://schemas.microsoft.com/office/drawing/2014/main" id="{EDDBC3FA-3E36-4B1F-ACFB-B9BC0F3F82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37322" y="2181225"/>
            <a:ext cx="5517356" cy="3678238"/>
          </a:xfrm>
        </p:spPr>
      </p:pic>
    </p:spTree>
    <p:extLst>
      <p:ext uri="{BB962C8B-B14F-4D97-AF65-F5344CB8AC3E}">
        <p14:creationId xmlns:p14="http://schemas.microsoft.com/office/powerpoint/2010/main" val="38468577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3CC9BC-83BE-4018-AAA6-13695EA05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Experiment 2 originally presented on </a:t>
            </a:r>
            <a:r>
              <a:rPr lang="en-GB" dirty="0" err="1"/>
              <a:t>Sculptfab</a:t>
            </a:r>
            <a:r>
              <a:rPr lang="en-GB" dirty="0"/>
              <a:t>. 26/02/21. 1.</a:t>
            </a:r>
          </a:p>
        </p:txBody>
      </p:sp>
      <p:pic>
        <p:nvPicPr>
          <p:cNvPr id="5" name="Content Placeholder 4" descr="A screenshot of a computer&#10;&#10;Description automatically generated">
            <a:extLst>
              <a:ext uri="{FF2B5EF4-FFF2-40B4-BE49-F238E27FC236}">
                <a16:creationId xmlns:a16="http://schemas.microsoft.com/office/drawing/2014/main" id="{876941D9-20F1-42B8-A571-8C692D345A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37322" y="2181225"/>
            <a:ext cx="5517356" cy="3678238"/>
          </a:xfrm>
        </p:spPr>
      </p:pic>
    </p:spTree>
    <p:extLst>
      <p:ext uri="{BB962C8B-B14F-4D97-AF65-F5344CB8AC3E}">
        <p14:creationId xmlns:p14="http://schemas.microsoft.com/office/powerpoint/2010/main" val="39499688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94AC1-C90D-4F49-9EB5-262B16498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Experiment 2 originally presented on </a:t>
            </a:r>
            <a:r>
              <a:rPr lang="en-GB" dirty="0" err="1"/>
              <a:t>Sculptfab</a:t>
            </a:r>
            <a:r>
              <a:rPr lang="en-GB" dirty="0"/>
              <a:t>. 26/02/21. 2.</a:t>
            </a:r>
          </a:p>
        </p:txBody>
      </p:sp>
      <p:pic>
        <p:nvPicPr>
          <p:cNvPr id="5" name="Content Placeholder 4" descr="A screenshot of a computer&#10;&#10;Description automatically generated">
            <a:extLst>
              <a:ext uri="{FF2B5EF4-FFF2-40B4-BE49-F238E27FC236}">
                <a16:creationId xmlns:a16="http://schemas.microsoft.com/office/drawing/2014/main" id="{16E0ABBB-35A2-43DA-90E6-065179E574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37322" y="2181225"/>
            <a:ext cx="5517356" cy="3678238"/>
          </a:xfrm>
        </p:spPr>
      </p:pic>
    </p:spTree>
    <p:extLst>
      <p:ext uri="{BB962C8B-B14F-4D97-AF65-F5344CB8AC3E}">
        <p14:creationId xmlns:p14="http://schemas.microsoft.com/office/powerpoint/2010/main" val="37471480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C8A42-A262-4FC6-8CD4-4ADE86826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Experiment 2 originally presented on </a:t>
            </a:r>
            <a:r>
              <a:rPr lang="en-GB" dirty="0" err="1"/>
              <a:t>Sculptfab</a:t>
            </a:r>
            <a:r>
              <a:rPr lang="en-GB" dirty="0"/>
              <a:t>. 26/02/21. 3.</a:t>
            </a:r>
          </a:p>
        </p:txBody>
      </p:sp>
      <p:pic>
        <p:nvPicPr>
          <p:cNvPr id="5" name="Content Placeholder 4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174CA26D-580A-4CA0-AD05-D42EBFFFF6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37322" y="2181225"/>
            <a:ext cx="5517356" cy="3678238"/>
          </a:xfrm>
        </p:spPr>
      </p:pic>
    </p:spTree>
    <p:extLst>
      <p:ext uri="{BB962C8B-B14F-4D97-AF65-F5344CB8AC3E}">
        <p14:creationId xmlns:p14="http://schemas.microsoft.com/office/powerpoint/2010/main" val="3936490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CED2D-E1F5-431C-A27A-A175CF4D2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Second Experiment through </a:t>
            </a:r>
            <a:r>
              <a:rPr lang="en-GB" dirty="0" err="1"/>
              <a:t>sculptfab</a:t>
            </a:r>
            <a:r>
              <a:rPr lang="en-GB" dirty="0"/>
              <a:t> published on </a:t>
            </a:r>
            <a:r>
              <a:rPr lang="en-GB" dirty="0" err="1"/>
              <a:t>Sketchfab</a:t>
            </a:r>
            <a:r>
              <a:rPr lang="en-GB" dirty="0"/>
              <a:t> account. 26/02/21. </a:t>
            </a:r>
          </a:p>
        </p:txBody>
      </p:sp>
      <p:pic>
        <p:nvPicPr>
          <p:cNvPr id="5" name="Content Placeholder 4" descr="A screenshot of a computer&#10;&#10;Description automatically generated">
            <a:extLst>
              <a:ext uri="{FF2B5EF4-FFF2-40B4-BE49-F238E27FC236}">
                <a16:creationId xmlns:a16="http://schemas.microsoft.com/office/drawing/2014/main" id="{E8AE2A4F-F80E-4708-BBCA-D03ACB146D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37322" y="2181225"/>
            <a:ext cx="5517356" cy="3678238"/>
          </a:xfrm>
        </p:spPr>
      </p:pic>
    </p:spTree>
    <p:extLst>
      <p:ext uri="{BB962C8B-B14F-4D97-AF65-F5344CB8AC3E}">
        <p14:creationId xmlns:p14="http://schemas.microsoft.com/office/powerpoint/2010/main" val="881453572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{04124E12-F83C-4949-8612-1BEAADC37D23}tf03457464</Template>
  <TotalTime>0</TotalTime>
  <Words>124</Words>
  <Application>Microsoft Office PowerPoint</Application>
  <PresentationFormat>Widescreen</PresentationFormat>
  <Paragraphs>10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Gill Sans MT</vt:lpstr>
      <vt:lpstr>Wingdings 2</vt:lpstr>
      <vt:lpstr>Dividend</vt:lpstr>
      <vt:lpstr>SketchFab, Skulpfab and Mozilla Hubs development</vt:lpstr>
      <vt:lpstr>First Experiment through sculptfab published on Sketchfab account. 26/02/21. </vt:lpstr>
      <vt:lpstr>Sketchfab Personal homepage. 26/02/21.</vt:lpstr>
      <vt:lpstr>Two ‘obj’ files of the experiments performed on Skulptfab. Both files placed in winrar app. 26/02/21.</vt:lpstr>
      <vt:lpstr>Experiment 2 via opened ‘obj’ file. 26/02/21.</vt:lpstr>
      <vt:lpstr>Experiment 2 originally presented on Sculptfab. 26/02/21. 1.</vt:lpstr>
      <vt:lpstr>Experiment 2 originally presented on Sculptfab. 26/02/21. 2.</vt:lpstr>
      <vt:lpstr>Experiment 2 originally presented on Sculptfab. 26/02/21. 3.</vt:lpstr>
      <vt:lpstr>Second Experiment through sculptfab published on Sketchfab account. 26/02/21.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SketchFab and Mozilla Hubs development</dc:title>
  <dc:creator>Callum Forster</dc:creator>
  <cp:lastModifiedBy>Callum Forster</cp:lastModifiedBy>
  <cp:revision>7</cp:revision>
  <dcterms:created xsi:type="dcterms:W3CDTF">2021-02-27T02:15:52Z</dcterms:created>
  <dcterms:modified xsi:type="dcterms:W3CDTF">2021-02-27T23:24:39Z</dcterms:modified>
</cp:coreProperties>
</file>