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1" r:id="rId7"/>
    <p:sldId id="264" r:id="rId8"/>
    <p:sldId id="262" r:id="rId9"/>
    <p:sldId id="263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4FA7-3EA0-4D72-9D8E-C1AA3D69AD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Sketchbook Pages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99E4B-A4CF-4F73-8657-85CDCA2418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Final Major Project Proposal development</a:t>
            </a:r>
          </a:p>
        </p:txBody>
      </p:sp>
    </p:spTree>
    <p:extLst>
      <p:ext uri="{BB962C8B-B14F-4D97-AF65-F5344CB8AC3E}">
        <p14:creationId xmlns:p14="http://schemas.microsoft.com/office/powerpoint/2010/main" val="233596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CAD63-0327-404D-A7E1-3A0EB2B7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22573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2C05E2-A9FC-48C7-A1A2-4008DD209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1 (Part 1)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2E52723A-B335-406C-AB5C-998CFA357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282" y="170306"/>
            <a:ext cx="4421687" cy="650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80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6A98DE-2C46-4801-8408-A7E9B9E22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22573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Guide.’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7361CF-58D3-4BF6-8E3F-EC9CF9F6F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1 (Part 2)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C346A4AD-DC7A-454C-9025-F27650817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162" y="178475"/>
            <a:ext cx="4501976" cy="650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5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E0CD0-E896-4C38-AB86-43467677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2F8DC6-E906-43BB-9E86-A3CFCF760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1 (Part 3)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6CE8A78-6436-4285-ACF1-B909BB158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389" y="202278"/>
            <a:ext cx="4471740" cy="64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20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6BA42-EECF-4F35-B740-3BA70416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E4B84E-0864-4866-BDFA-FBB2446DB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2 and Step 3.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2426F4F-96F1-45CA-9788-A5764068D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749" y="170941"/>
            <a:ext cx="4419118" cy="649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93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BC10E-371F-47AC-9A6D-D00CF5598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22573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8A35FA-2CDD-41BF-BF4D-2288F8533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2)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8C74F0B-7112-47C7-899A-D082D4E2C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315" y="120532"/>
            <a:ext cx="4553670" cy="659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40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FB133B-4B18-4F46-A5FB-02F8E1E2C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DA6816-0583-4C07-AE7E-A22962D18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3)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5500AFD-0EA8-4310-8AC9-AD24A4D0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394" y="66506"/>
            <a:ext cx="4534421" cy="669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20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E33323-BCF1-4A26-AEBE-31C526B7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27D815-9A92-464A-942C-3A9A36679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4)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83CDE98-DF49-4614-9600-096BD276C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037" y="115549"/>
            <a:ext cx="4652292" cy="674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69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4821A-1C18-4C22-949D-9D8876DE2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22573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4ACBC28-BAC0-48F1-A2E9-62E9CE4A9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5)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435AB8D-37EA-4F8B-871F-80BA53385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815" y="97086"/>
            <a:ext cx="4659683" cy="670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43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83DADA-3AE1-4748-87EC-806C4D868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208724-F21E-4677-9575-E84A1071E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6)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62FCC5C-2D70-4778-B480-46822CA58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608" y="73578"/>
            <a:ext cx="4822521" cy="6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84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42044-8BBB-4427-93D3-838945120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1635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Major Project Proposal ‘How to Guide’. (Initial Notes).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E15364-8EEF-460D-8ED6-2A65605EA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Step 3 (Part 7)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</a:rPr>
              <a:t>Notes expanding on potential technologies for proposed Tech Piece for Final Major Project if it comes into fruition.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C89A1DA7-ACB1-4328-A55C-54B765807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660" y="73424"/>
            <a:ext cx="4722313" cy="662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18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3DB9B-FAA2-45E4-958D-B6D07FBF2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Competition Research (Part 1)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9514EC-16C9-46C8-8D8F-7AEDE02E4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Notes on  Past Modules relevant for Final Major Project.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D90DD8BA-85C7-4664-A585-8ABB0E53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447" y="139887"/>
            <a:ext cx="4534421" cy="661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6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9AEBD-2EDB-4488-BE9C-3A909EBD2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Competition Research (Part 2)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D01C9D-F829-4FD3-84DF-BC31ED1DF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Final notes in competition research and the competition which will be looked into further when development commences on the Final Major Project.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7FC727F-A52C-4E5D-8727-CEA5F7F00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713" y="154534"/>
            <a:ext cx="4772416" cy="660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62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Gill Sans MT</vt:lpstr>
      <vt:lpstr>Wingdings 2</vt:lpstr>
      <vt:lpstr>Dividend</vt:lpstr>
      <vt:lpstr>Sketchbook Pages </vt:lpstr>
      <vt:lpstr>Major Project Proposal ‘How to Guide’. (Initial Notes).</vt:lpstr>
      <vt:lpstr>Major Project Proposal ‘How to Guide.’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Major Project Proposal ‘How to Guide’. (Initial Notes).</vt:lpstr>
      <vt:lpstr>Competition Research (Part 1)</vt:lpstr>
      <vt:lpstr>Competition Research (Part 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Sketchbook Pages </dc:title>
  <dc:creator>Callum Forster</dc:creator>
  <cp:lastModifiedBy>Callum Forster</cp:lastModifiedBy>
  <cp:revision>8</cp:revision>
  <dcterms:created xsi:type="dcterms:W3CDTF">2021-01-10T09:40:18Z</dcterms:created>
  <dcterms:modified xsi:type="dcterms:W3CDTF">2021-01-10T10:48:33Z</dcterms:modified>
</cp:coreProperties>
</file>