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B4BC-1F4C-4E65-9B02-8EED6EF885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Professional Brief Project.  Trimester 1.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B3264-D794-402D-824B-B7846ED941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‘</a:t>
            </a:r>
            <a:r>
              <a:rPr lang="en-GB" dirty="0" err="1"/>
              <a:t>Sookio</a:t>
            </a:r>
            <a:r>
              <a:rPr lang="en-GB" dirty="0"/>
              <a:t> School </a:t>
            </a:r>
            <a:r>
              <a:rPr lang="en-GB" dirty="0" err="1"/>
              <a:t>Tiktok</a:t>
            </a:r>
            <a:r>
              <a:rPr lang="en-GB" dirty="0"/>
              <a:t> Course Promo’ Development.  Sketchbook Pages.</a:t>
            </a:r>
          </a:p>
        </p:txBody>
      </p:sp>
    </p:spTree>
    <p:extLst>
      <p:ext uri="{BB962C8B-B14F-4D97-AF65-F5344CB8AC3E}">
        <p14:creationId xmlns:p14="http://schemas.microsoft.com/office/powerpoint/2010/main" val="3670421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6E9715C-7A64-483A-BDBA-4B90342F5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46" y="634550"/>
            <a:ext cx="4052555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6AB9F3-BF6C-4595-9228-09105A506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06/11/20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D638A4-07A3-472D-A3A6-2942118C8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Mind map for initial ideas for </a:t>
            </a:r>
            <a:r>
              <a:rPr lang="en-US" dirty="0" err="1">
                <a:solidFill>
                  <a:schemeClr val="tx1"/>
                </a:solidFill>
              </a:rPr>
              <a:t>Sookio</a:t>
            </a:r>
            <a:r>
              <a:rPr lang="en-US" dirty="0">
                <a:solidFill>
                  <a:schemeClr val="tx1"/>
                </a:solidFill>
              </a:rPr>
              <a:t> School Promo.</a:t>
            </a:r>
          </a:p>
        </p:txBody>
      </p:sp>
    </p:spTree>
    <p:extLst>
      <p:ext uri="{BB962C8B-B14F-4D97-AF65-F5344CB8AC3E}">
        <p14:creationId xmlns:p14="http://schemas.microsoft.com/office/powerpoint/2010/main" val="4221066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88EB2DE-A479-4EBD-AB2B-212634DEE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4" r="-2" b="-2"/>
          <a:stretch/>
        </p:blipFill>
        <p:spPr>
          <a:xfrm>
            <a:off x="1586620" y="634550"/>
            <a:ext cx="3744407" cy="5789365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BFC7BD-7B78-4D1F-A988-CCFDA86EC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06/11/20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0F4F1C66-163C-4F41-B4F5-C9CAB11B4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Further development on possible ideas for </a:t>
            </a:r>
            <a:r>
              <a:rPr lang="en-US" dirty="0" err="1">
                <a:solidFill>
                  <a:schemeClr val="tx1"/>
                </a:solidFill>
              </a:rPr>
              <a:t>Sookio</a:t>
            </a:r>
            <a:r>
              <a:rPr lang="en-US" dirty="0">
                <a:solidFill>
                  <a:schemeClr val="tx1"/>
                </a:solidFill>
              </a:rPr>
              <a:t> School Promo.</a:t>
            </a:r>
          </a:p>
        </p:txBody>
      </p:sp>
    </p:spTree>
    <p:extLst>
      <p:ext uri="{BB962C8B-B14F-4D97-AF65-F5344CB8AC3E}">
        <p14:creationId xmlns:p14="http://schemas.microsoft.com/office/powerpoint/2010/main" val="171862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9A06A11E-A565-481E-8E3D-296B1CD52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758" y="634550"/>
            <a:ext cx="4284130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EB883E-B80F-40D6-8674-C90F72DD4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06/11/20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AB7D7DE-2397-4356-9E49-1FBBED83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Refining of final idea (</a:t>
            </a:r>
            <a:r>
              <a:rPr lang="en-US" dirty="0" err="1">
                <a:solidFill>
                  <a:schemeClr val="tx1"/>
                </a:solidFill>
              </a:rPr>
              <a:t>TikTok</a:t>
            </a:r>
            <a:r>
              <a:rPr lang="en-US" dirty="0">
                <a:solidFill>
                  <a:schemeClr val="tx1"/>
                </a:solidFill>
              </a:rPr>
              <a:t> for Business Course) for </a:t>
            </a:r>
            <a:r>
              <a:rPr lang="en-US" dirty="0" err="1">
                <a:solidFill>
                  <a:schemeClr val="tx1"/>
                </a:solidFill>
              </a:rPr>
              <a:t>Sookio</a:t>
            </a:r>
            <a:r>
              <a:rPr lang="en-US" dirty="0">
                <a:solidFill>
                  <a:schemeClr val="tx1"/>
                </a:solidFill>
              </a:rPr>
              <a:t> School Promo.</a:t>
            </a:r>
          </a:p>
        </p:txBody>
      </p:sp>
    </p:spTree>
    <p:extLst>
      <p:ext uri="{BB962C8B-B14F-4D97-AF65-F5344CB8AC3E}">
        <p14:creationId xmlns:p14="http://schemas.microsoft.com/office/powerpoint/2010/main" val="1377794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68B718D-6FDE-4052-8F95-71512D1AF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493" y="634550"/>
            <a:ext cx="3994661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D2A22C-A6DB-4CFD-B6AB-4EC786DEA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06/11/20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D0CDF8-5934-40D4-B075-F5315D865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Extra Mind Map produced for initial ideas for </a:t>
            </a:r>
            <a:r>
              <a:rPr lang="en-US" dirty="0" err="1">
                <a:solidFill>
                  <a:schemeClr val="tx1"/>
                </a:solidFill>
              </a:rPr>
              <a:t>Sookio</a:t>
            </a:r>
            <a:r>
              <a:rPr lang="en-US" dirty="0">
                <a:solidFill>
                  <a:schemeClr val="tx1"/>
                </a:solidFill>
              </a:rPr>
              <a:t> School Promo.</a:t>
            </a:r>
          </a:p>
        </p:txBody>
      </p:sp>
    </p:spTree>
    <p:extLst>
      <p:ext uri="{BB962C8B-B14F-4D97-AF65-F5344CB8AC3E}">
        <p14:creationId xmlns:p14="http://schemas.microsoft.com/office/powerpoint/2010/main" val="537743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0692E68-54F5-43BB-BA9F-60BC93216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386" y="634550"/>
            <a:ext cx="3878874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5170E-03ED-49F7-B73D-3BCBFBD64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11/11/20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73D9595-78B4-4474-8E10-33D6F03DD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Notes written from Recorded ‘Microsoft Teams Meetings’ in prep for producing </a:t>
            </a:r>
            <a:r>
              <a:rPr lang="en-US" dirty="0" err="1">
                <a:solidFill>
                  <a:schemeClr val="tx1"/>
                </a:solidFill>
              </a:rPr>
              <a:t>Sookio</a:t>
            </a:r>
            <a:r>
              <a:rPr lang="en-US" dirty="0">
                <a:solidFill>
                  <a:schemeClr val="tx1"/>
                </a:solidFill>
              </a:rPr>
              <a:t> School Promo.</a:t>
            </a:r>
          </a:p>
        </p:txBody>
      </p:sp>
    </p:spTree>
    <p:extLst>
      <p:ext uri="{BB962C8B-B14F-4D97-AF65-F5344CB8AC3E}">
        <p14:creationId xmlns:p14="http://schemas.microsoft.com/office/powerpoint/2010/main" val="3749754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0E8068F8-096D-403C-9F0F-6D50E177A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99" y="634550"/>
            <a:ext cx="4110449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5BE87-9D79-4FFD-91FD-938DD1735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11/11/20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1FCEC5-5D59-43E8-B8A8-0387C33A0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Extra notes from recorded ‘Microsoft Teams Meetings’ and choosing ‘</a:t>
            </a:r>
            <a:r>
              <a:rPr lang="en-US" dirty="0" err="1">
                <a:solidFill>
                  <a:schemeClr val="tx1"/>
                </a:solidFill>
              </a:rPr>
              <a:t>TikTok</a:t>
            </a:r>
            <a:r>
              <a:rPr lang="en-US" dirty="0">
                <a:solidFill>
                  <a:schemeClr val="tx1"/>
                </a:solidFill>
              </a:rPr>
              <a:t> For Business’ course for the </a:t>
            </a:r>
            <a:r>
              <a:rPr lang="en-US" dirty="0" err="1">
                <a:solidFill>
                  <a:schemeClr val="tx1"/>
                </a:solidFill>
              </a:rPr>
              <a:t>Sookio</a:t>
            </a:r>
            <a:r>
              <a:rPr lang="en-US" dirty="0">
                <a:solidFill>
                  <a:schemeClr val="tx1"/>
                </a:solidFill>
              </a:rPr>
              <a:t> School Promo.</a:t>
            </a:r>
          </a:p>
        </p:txBody>
      </p:sp>
    </p:spTree>
    <p:extLst>
      <p:ext uri="{BB962C8B-B14F-4D97-AF65-F5344CB8AC3E}">
        <p14:creationId xmlns:p14="http://schemas.microsoft.com/office/powerpoint/2010/main" val="7232315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0704C745-14AB-4B88-B254-3433ED161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333" y="634550"/>
            <a:ext cx="3820980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F1229B-0D5F-438E-BA2A-DCF1C0F4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11/11/20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6BA1F9-70B3-40A6-9EDF-F7BFCDDD8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Notes for initial pitch to Sue before starting work on the </a:t>
            </a:r>
            <a:r>
              <a:rPr lang="en-US" dirty="0" err="1">
                <a:solidFill>
                  <a:schemeClr val="tx1"/>
                </a:solidFill>
              </a:rPr>
              <a:t>Sookio</a:t>
            </a:r>
            <a:r>
              <a:rPr lang="en-US" dirty="0">
                <a:solidFill>
                  <a:schemeClr val="tx1"/>
                </a:solidFill>
              </a:rPr>
              <a:t> School Promo.</a:t>
            </a:r>
          </a:p>
        </p:txBody>
      </p:sp>
    </p:spTree>
    <p:extLst>
      <p:ext uri="{BB962C8B-B14F-4D97-AF65-F5344CB8AC3E}">
        <p14:creationId xmlns:p14="http://schemas.microsoft.com/office/powerpoint/2010/main" val="2299069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E792AE45-55A2-484B-B404-93D30193C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386" y="634550"/>
            <a:ext cx="3878874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2578C-5579-48B7-ADEF-5B65F2ECE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09/12/20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6B337D-7318-46FE-98A1-02CDEDDDF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Rough plan on how the promo will be constructed alongside planning for recording session with Sue Keough.</a:t>
            </a:r>
          </a:p>
        </p:txBody>
      </p:sp>
    </p:spTree>
    <p:extLst>
      <p:ext uri="{BB962C8B-B14F-4D97-AF65-F5344CB8AC3E}">
        <p14:creationId xmlns:p14="http://schemas.microsoft.com/office/powerpoint/2010/main" val="2294845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5B821E4D-F58B-4129-AF2D-5338F0478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99" y="634550"/>
            <a:ext cx="4110449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C9C52-D2B2-4728-9D95-9DDEB7B0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09/12/20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37C0D1-338E-44DB-A422-BE71DCFA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Questions for Recording Session with Sue Keough alongside further notes on Promo development.</a:t>
            </a:r>
          </a:p>
        </p:txBody>
      </p:sp>
    </p:spTree>
    <p:extLst>
      <p:ext uri="{BB962C8B-B14F-4D97-AF65-F5344CB8AC3E}">
        <p14:creationId xmlns:p14="http://schemas.microsoft.com/office/powerpoint/2010/main" val="2855075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C97474-5879-4DB5-B4F3-F035710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8FC25BB2-0ACA-4C16-8F4B-A6DA1E7B5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53" y="634550"/>
            <a:ext cx="3734140" cy="57893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FFB06F-46A5-4475-999E-752F0F47A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606" y="938022"/>
            <a:ext cx="4597758" cy="118872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18/12/20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96D6054-5BBD-44EA-9EA1-EE38F9077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606" y="2340864"/>
            <a:ext cx="4597758" cy="37932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Development of sorting out appropriate tracks for Promo. Tracks being recordings with Sue.</a:t>
            </a:r>
          </a:p>
        </p:txBody>
      </p:sp>
    </p:spTree>
    <p:extLst>
      <p:ext uri="{BB962C8B-B14F-4D97-AF65-F5344CB8AC3E}">
        <p14:creationId xmlns:p14="http://schemas.microsoft.com/office/powerpoint/2010/main" val="4145951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C5E338-E90A-4178-A71F-6DB065B84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013800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19/12/20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1891B3A-B2CE-4825-AFA5-3367D4836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Development on First Edit of Promo 1.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A2226C7-E23A-4CD3-99A4-798FFE87C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967" y="149488"/>
            <a:ext cx="4216317" cy="64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1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CC5FFC-3372-41B5-A66A-EFB532AA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013800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20/12/20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5D4FB6-0F01-494E-BA28-6F9C56D19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Development on First Edit of Promo 2.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99F1B8BD-9A3C-4C31-84E1-C6DE8106F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815" y="120882"/>
            <a:ext cx="4634631" cy="66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341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6F6DB7-CF8D-494A-82F6-13B58DCA9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E5194-6E82-4A44-99C3-FE7D87F34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61AB04-453B-44A3-B628-5661F55F0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10" y="826346"/>
            <a:ext cx="3171905" cy="1013800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03/01/21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FCC1E1-84D3-494D-A0A0-286AFA1C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E09E90-FF79-402E-AF01-97A279BEA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6946F8-4B9B-4C51-9F51-2DB377392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3D2B3D-A285-438C-A344-AED3E46A0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E4762C2-941B-44F0-989A-EA06A4F48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0" y="2052084"/>
            <a:ext cx="3033249" cy="3856229"/>
          </a:xfrm>
        </p:spPr>
        <p:txBody>
          <a:bodyPr anchor="t">
            <a:norm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Final Development on </a:t>
            </a:r>
            <a:r>
              <a:rPr lang="en-US" sz="1600" dirty="0" err="1">
                <a:solidFill>
                  <a:srgbClr val="FFFFFF"/>
                </a:solidFill>
              </a:rPr>
              <a:t>Sookio</a:t>
            </a:r>
            <a:r>
              <a:rPr lang="en-US" sz="1600" dirty="0">
                <a:solidFill>
                  <a:srgbClr val="FFFFFF"/>
                </a:solidFill>
              </a:rPr>
              <a:t> School Promo for Sue Keough in relation to </a:t>
            </a:r>
            <a:r>
              <a:rPr lang="en-US" sz="1600">
                <a:solidFill>
                  <a:srgbClr val="FFFFFF"/>
                </a:solidFill>
              </a:rPr>
              <a:t>Adobe Programs.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1BB2887E-584A-4B49-958E-A280A3B1F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088" y="948413"/>
            <a:ext cx="3471930" cy="49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9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Widescreen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Gill Sans MT</vt:lpstr>
      <vt:lpstr>Wingdings 2</vt:lpstr>
      <vt:lpstr>Dividend</vt:lpstr>
      <vt:lpstr>Professional Brief Project.  Trimester 1.</vt:lpstr>
      <vt:lpstr>06/11/20</vt:lpstr>
      <vt:lpstr>06/11/20</vt:lpstr>
      <vt:lpstr>06/11/20</vt:lpstr>
      <vt:lpstr>06/11/20</vt:lpstr>
      <vt:lpstr>11/11/20</vt:lpstr>
      <vt:lpstr>11/11/20</vt:lpstr>
      <vt:lpstr>11/11/20</vt:lpstr>
      <vt:lpstr>09/12/20</vt:lpstr>
      <vt:lpstr>09/12/20</vt:lpstr>
      <vt:lpstr>18/12/20</vt:lpstr>
      <vt:lpstr>19/12/20</vt:lpstr>
      <vt:lpstr>20/12/20</vt:lpstr>
      <vt:lpstr>03/01/21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Brief Project.  Trimester 1.</dc:title>
  <dc:creator>Callum Forster</dc:creator>
  <cp:lastModifiedBy>Callum Forster</cp:lastModifiedBy>
  <cp:revision>2</cp:revision>
  <dcterms:created xsi:type="dcterms:W3CDTF">2021-01-03T20:23:57Z</dcterms:created>
  <dcterms:modified xsi:type="dcterms:W3CDTF">2021-01-03T20:26:12Z</dcterms:modified>
</cp:coreProperties>
</file>