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3" r:id="rId5"/>
    <p:sldId id="262" r:id="rId6"/>
    <p:sldId id="264" r:id="rId7"/>
    <p:sldId id="261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44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okio.com/blog/sookio-labs-should-you-use-tiktok-for-your-business-1" TargetMode="External"/><Relationship Id="rId2" Type="http://schemas.openxmlformats.org/officeDocument/2006/relationships/hyperlink" Target="https://www.bing.com/images/search?view=detailV2&amp;ccid=NiQod443&amp;id=F9809EAE92C55192C367297B621AC521D31D264A&amp;thid=OIP.NiQod443ruJISi3Ht_ExRQHaHa&amp;mediaurl=https%3a%2f%2fpbs.twimg.com%2fmedia%2fDok9F5jX0AAc7Ub.jpg&amp;exph=1200&amp;expw=1200&amp;q=sookio+school&amp;simid=607994737637394073&amp;ck=E57FD84C42B2D4AB485A58827BD53C5F&amp;selectedIndex=56&amp;FORM=IRPRST&amp;ajaxhist=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ng.com/images/search?view=detailV2&amp;ccid=9%2feiKBb3&amp;id=210C95D1A0CEFFD3A8A752467D4163F2104A9876&amp;thid=OIP.9_eiKBb3CKeOUivFzh7_fQHaEK&amp;mediaurl=https%3a%2f%2fimage.slidesharecdn.com%2f30tiktokpresentation-180829193647%2f95%2fmma-forum-mxico-2018-tik-tok-presentation-3-638.jpg%3fcb%3d1535571423&amp;exph=359&amp;expw=638&amp;q=presnetation+of+tiktok+videos&amp;simid=608052762601261160&amp;ck=4BCCEF78C5B2ACEFD53679BFDA5A0F8B&amp;selectedIndex=20&amp;FORM=IRPRST&amp;ajaxhist=0" TargetMode="External"/><Relationship Id="rId4" Type="http://schemas.openxmlformats.org/officeDocument/2006/relationships/hyperlink" Target="https://www.bing.com/images/search?view=detailV2&amp;ccid=5W%2f4zODC&amp;id=7975E04EF09AF9AAEAD678A4B711F0E43E2B9BD1&amp;thid=OIP.5W_4zODC-RsHb3YwC7KMrAHaEK&amp;mediaurl=https%3a%2f%2fwww.filepicker.io%2fapi%2ffile%2f1qlETkHRQ0lNfcQDqhxA&amp;exph=540&amp;expw=960&amp;q=sookio+school+logo&amp;simid=608047922218667122&amp;ck=DD85D71210D4046A4D0F8542926F5DEE&amp;selectedIndex=1&amp;FORM=IRPRST&amp;ajaxhist=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ence90.fr/chronologie-innovations-reseaux-sociaux/" TargetMode="External"/><Relationship Id="rId2" Type="http://schemas.openxmlformats.org/officeDocument/2006/relationships/hyperlink" Target="https://www.bing.com/images/search?view=detailV2&amp;ccid=83fFV%2BFX&amp;id=26BB50C3BE3F4F79798575A53764C648C39E2735&amp;thid=OIP.83fFV-FXfbLeGFNnV6M8RQHaEK&amp;mediaurl=https%3A%2F%2Fi.ytimg.com%2Fvi%2F1DwcgzcwWqg%2Fmaxresdefault.jpg&amp;exph=720&amp;expw=1280&amp;q=tik+tok+presentation&amp;simid=608055962338527284&amp;ck=D0FA8796429B6D942B2EF06119B84806&amp;selectedindex=38&amp;form=IRPRST&amp;ajaxhist=0&amp;vt=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ng.com/images/search?view=detailV2&amp;ccid=PPW5t2ex&amp;id=0B9721C2322A645C1D35EA6E73B2BBBE2340DB79&amp;thid=OIP.PPW5t2exHg4mbduLCbOxFQHaEK&amp;mediaurl=https%3a%2f%2fmotionarray.imgix.net%2fpreview-50903yQUIGsKkLf_0001.jpg&amp;exph=720&amp;expw=1280&amp;q=liquid+animations&amp;simid=608045521291445229&amp;ck=EB627325DF1AB75541EB4489060F4D48&amp;selectedIndex=2&amp;FORM=IRPRST&amp;ajaxhist=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bbble.com/shots/3401711-Liquid-Animation" TargetMode="External"/><Relationship Id="rId2" Type="http://schemas.openxmlformats.org/officeDocument/2006/relationships/hyperlink" Target="https://www.bing.com/images/search?view=detailV2&amp;ccid=zF7Lv7PQ&amp;id=080D74E405B8DEFCF0F4366DDFCFE42D0E2B2D4F&amp;thid=OIP.zF7Lv7PQcQ4lRrJ4SryvPAHaFj&amp;mediaurl=https%3a%2f%2fcdn.dribbble.com%2fusers%2f232604%2fscreenshots%2f3470447%2fliquid.gif&amp;exph=600&amp;expw=800&amp;q=liquid+animations&amp;simid=608048274428003282&amp;ck=FB8AE3D808C503C514B6A33D757E0226&amp;selectedIndex=7&amp;FORM=IRPRST&amp;ajaxhist=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iverr.com/pixovideo/youtube-outro-video-end-scre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735EB-599B-4B6F-8F0D-59A74674B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2283" y="1484968"/>
            <a:ext cx="7996767" cy="2054098"/>
          </a:xfrm>
        </p:spPr>
        <p:txBody>
          <a:bodyPr/>
          <a:lstStyle/>
          <a:p>
            <a:r>
              <a:rPr lang="en-GB" sz="4000" dirty="0"/>
              <a:t>Storyboard for</a:t>
            </a:r>
            <a:br>
              <a:rPr lang="en-GB" sz="4000" dirty="0"/>
            </a:br>
            <a:r>
              <a:rPr lang="en-GB" sz="4000" dirty="0"/>
              <a:t>‘TikTok For Business’ </a:t>
            </a:r>
            <a:br>
              <a:rPr lang="en-GB" sz="4000" dirty="0"/>
            </a:br>
            <a:r>
              <a:rPr lang="en-GB" sz="4000" dirty="0"/>
              <a:t>Video Promo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9055E-5B78-452D-B96B-6A769F928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6781" y="3901479"/>
            <a:ext cx="6815669" cy="1320802"/>
          </a:xfrm>
        </p:spPr>
        <p:txBody>
          <a:bodyPr/>
          <a:lstStyle/>
          <a:p>
            <a:r>
              <a:rPr lang="en-GB" dirty="0"/>
              <a:t>‘</a:t>
            </a:r>
            <a:r>
              <a:rPr lang="en-GB" dirty="0" err="1"/>
              <a:t>Sookio</a:t>
            </a:r>
            <a:r>
              <a:rPr lang="en-GB" dirty="0"/>
              <a:t> School Pitch Proposal’</a:t>
            </a:r>
          </a:p>
          <a:p>
            <a:r>
              <a:rPr lang="en-GB" dirty="0"/>
              <a:t>Callum Forster</a:t>
            </a:r>
          </a:p>
        </p:txBody>
      </p:sp>
    </p:spTree>
    <p:extLst>
      <p:ext uri="{BB962C8B-B14F-4D97-AF65-F5344CB8AC3E}">
        <p14:creationId xmlns:p14="http://schemas.microsoft.com/office/powerpoint/2010/main" val="2812668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3BDDA513-D02B-47D2-8465-1464EC892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820" y="790732"/>
            <a:ext cx="2523809" cy="2514286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37A74A92-95B1-4DD1-A017-B67EC0C8A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264" y="762209"/>
            <a:ext cx="2628900" cy="2571332"/>
          </a:xfrm>
          <a:prstGeom prst="rect">
            <a:avLst/>
          </a:prstGeom>
        </p:spPr>
      </p:pic>
      <p:pic>
        <p:nvPicPr>
          <p:cNvPr id="7" name="Picture 6" descr="A picture containing graphical user interface, Teams&#10;&#10;Description automatically generated">
            <a:extLst>
              <a:ext uri="{FF2B5EF4-FFF2-40B4-BE49-F238E27FC236}">
                <a16:creationId xmlns:a16="http://schemas.microsoft.com/office/drawing/2014/main" id="{97707FA1-0F11-4139-8081-0F8DFC4F2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800" y="857668"/>
            <a:ext cx="4691388" cy="25713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F37430-9D74-49F6-92D4-D3B406188692}"/>
              </a:ext>
            </a:extLst>
          </p:cNvPr>
          <p:cNvSpPr txBox="1"/>
          <p:nvPr/>
        </p:nvSpPr>
        <p:spPr>
          <a:xfrm>
            <a:off x="669210" y="3454400"/>
            <a:ext cx="108535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images depicted on this slide showcase how the opening of the video will be structured:</a:t>
            </a:r>
          </a:p>
          <a:p>
            <a:pPr algn="ctr"/>
            <a:endParaRPr lang="en-GB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b="1" i="1" dirty="0" err="1"/>
              <a:t>Sookio</a:t>
            </a:r>
            <a:r>
              <a:rPr lang="en-GB" b="1" i="1" dirty="0"/>
              <a:t> School logo </a:t>
            </a:r>
            <a:r>
              <a:rPr lang="en-GB" dirty="0"/>
              <a:t>and </a:t>
            </a:r>
            <a:r>
              <a:rPr lang="en-GB" b="1" i="1" dirty="0"/>
              <a:t>‘TikTok for Business’ </a:t>
            </a:r>
            <a:r>
              <a:rPr lang="en-GB" dirty="0"/>
              <a:t>title will appear at the beginning before being followed by </a:t>
            </a:r>
            <a:r>
              <a:rPr lang="en-GB" b="1" i="1" dirty="0"/>
              <a:t>Sue Keogh intro to </a:t>
            </a:r>
            <a:r>
              <a:rPr lang="en-GB" b="1" i="1" dirty="0" err="1"/>
              <a:t>Sookio</a:t>
            </a:r>
            <a:r>
              <a:rPr lang="en-GB" b="1" i="1" dirty="0"/>
              <a:t> School </a:t>
            </a:r>
            <a:r>
              <a:rPr lang="en-GB" dirty="0"/>
              <a:t>and the course in question.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i="1" dirty="0"/>
              <a:t>Transitions</a:t>
            </a:r>
            <a:r>
              <a:rPr lang="en-GB" dirty="0"/>
              <a:t> of </a:t>
            </a:r>
            <a:r>
              <a:rPr lang="en-GB" b="1" i="1" dirty="0"/>
              <a:t>title animations </a:t>
            </a:r>
            <a:r>
              <a:rPr lang="en-GB" dirty="0"/>
              <a:t>and </a:t>
            </a:r>
            <a:r>
              <a:rPr lang="en-GB" b="1" i="1" dirty="0"/>
              <a:t>footage</a:t>
            </a:r>
            <a:r>
              <a:rPr lang="en-GB" dirty="0"/>
              <a:t> will be </a:t>
            </a:r>
            <a:r>
              <a:rPr lang="en-GB" b="1" i="1" dirty="0"/>
              <a:t>mimicking TikTok videos </a:t>
            </a:r>
            <a:r>
              <a:rPr lang="en-GB" dirty="0"/>
              <a:t>in being slightly fast paced but </a:t>
            </a:r>
            <a:r>
              <a:rPr lang="en-GB" b="1" i="1" dirty="0"/>
              <a:t>colourful</a:t>
            </a:r>
            <a:r>
              <a:rPr lang="en-GB" dirty="0"/>
              <a:t> and </a:t>
            </a:r>
            <a:r>
              <a:rPr lang="en-GB" b="1" i="1" dirty="0"/>
              <a:t>fun.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i="1" dirty="0"/>
              <a:t>Animations</a:t>
            </a:r>
            <a:r>
              <a:rPr lang="en-GB" dirty="0"/>
              <a:t> (</a:t>
            </a:r>
            <a:r>
              <a:rPr lang="en-GB" b="1" i="1" dirty="0"/>
              <a:t>created by myself or provided by </a:t>
            </a:r>
            <a:r>
              <a:rPr lang="en-GB" b="1" i="1" dirty="0" err="1"/>
              <a:t>Sookio</a:t>
            </a:r>
            <a:r>
              <a:rPr lang="en-GB" dirty="0"/>
              <a:t>) could </a:t>
            </a:r>
            <a:r>
              <a:rPr lang="en-GB" b="1" i="1" dirty="0"/>
              <a:t>be added to the footage (and the pitch video)</a:t>
            </a:r>
            <a:r>
              <a:rPr lang="en-GB" dirty="0"/>
              <a:t> as a whole to </a:t>
            </a:r>
            <a:r>
              <a:rPr lang="en-GB" b="1" i="1" dirty="0"/>
              <a:t>link to the subject matter of TikTok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9296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6AB64D10-3967-4D38-AD80-68FD8D0DA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1145977"/>
            <a:ext cx="2162175" cy="2162175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7C211B9-AC0F-4B3C-B2CE-9432D45B8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145977"/>
            <a:ext cx="3371850" cy="2107407"/>
          </a:xfrm>
          <a:prstGeom prst="rect">
            <a:avLst/>
          </a:prstGeom>
        </p:spPr>
      </p:pic>
      <p:pic>
        <p:nvPicPr>
          <p:cNvPr id="9" name="Picture 8" descr="A picture containing person, holding, looking, person&#10;&#10;Description automatically generated">
            <a:extLst>
              <a:ext uri="{FF2B5EF4-FFF2-40B4-BE49-F238E27FC236}">
                <a16:creationId xmlns:a16="http://schemas.microsoft.com/office/drawing/2014/main" id="{D0D9249C-6B6E-42DD-B9B7-0D9DBCD93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7150" y="1212057"/>
            <a:ext cx="3629025" cy="20413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3A1864-0AF1-4797-8CA2-7BEA55F50F98}"/>
              </a:ext>
            </a:extLst>
          </p:cNvPr>
          <p:cNvSpPr txBox="1"/>
          <p:nvPr/>
        </p:nvSpPr>
        <p:spPr>
          <a:xfrm>
            <a:off x="1272685" y="3604617"/>
            <a:ext cx="9511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following images above depict the </a:t>
            </a:r>
            <a:r>
              <a:rPr lang="en-GB" b="1" i="1" dirty="0"/>
              <a:t>rough conception </a:t>
            </a:r>
            <a:r>
              <a:rPr lang="en-GB" dirty="0"/>
              <a:t>of </a:t>
            </a:r>
            <a:r>
              <a:rPr lang="en-GB" b="1" i="1" dirty="0"/>
              <a:t>how Sues interview with her students who studied the ‘TikTok for Business’ course</a:t>
            </a:r>
            <a:r>
              <a:rPr lang="en-GB" dirty="0"/>
              <a:t> alongside individual videos the students created (traditionally or through TikTok) will be laid out.</a:t>
            </a:r>
          </a:p>
          <a:p>
            <a:endParaRPr lang="en-GB" dirty="0"/>
          </a:p>
          <a:p>
            <a:pPr algn="ctr"/>
            <a:r>
              <a:rPr lang="en-GB" dirty="0"/>
              <a:t>This sequence of images will make up the bulk of the video promo in question. </a:t>
            </a:r>
          </a:p>
          <a:p>
            <a:endParaRPr lang="en-GB" dirty="0"/>
          </a:p>
          <a:p>
            <a:pPr algn="ctr"/>
            <a:r>
              <a:rPr lang="en-GB" dirty="0"/>
              <a:t>Depending on whether one or more students participate in this video this sequence of images (i.e. potential edited footage) will be repeated from student to student.</a:t>
            </a:r>
          </a:p>
        </p:txBody>
      </p:sp>
    </p:spTree>
    <p:extLst>
      <p:ext uri="{BB962C8B-B14F-4D97-AF65-F5344CB8AC3E}">
        <p14:creationId xmlns:p14="http://schemas.microsoft.com/office/powerpoint/2010/main" val="1159329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B630B-7CC3-4395-8DBD-FF40632C0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63" y="870620"/>
            <a:ext cx="11753386" cy="1404229"/>
          </a:xfrm>
        </p:spPr>
        <p:txBody>
          <a:bodyPr>
            <a:noAutofit/>
          </a:bodyPr>
          <a:lstStyle/>
          <a:p>
            <a:r>
              <a:rPr lang="en-GB" sz="3200" b="1" i="1" dirty="0"/>
              <a:t>Possible Colour </a:t>
            </a:r>
            <a:r>
              <a:rPr lang="en-GB" sz="3200" dirty="0"/>
              <a:t>and </a:t>
            </a:r>
            <a:r>
              <a:rPr lang="en-GB" sz="3200" b="1" i="1" dirty="0"/>
              <a:t>Font Presentation </a:t>
            </a:r>
            <a:r>
              <a:rPr lang="en-GB" sz="3200" dirty="0"/>
              <a:t>overlaying </a:t>
            </a:r>
            <a:r>
              <a:rPr lang="en-GB" sz="3200" b="1" i="1" dirty="0"/>
              <a:t>footage of Sue Keough/Students of TikTok Course. </a:t>
            </a:r>
            <a:br>
              <a:rPr lang="en-GB" sz="3200" dirty="0"/>
            </a:br>
            <a:r>
              <a:rPr lang="en-GB" sz="3200" dirty="0"/>
              <a:t>This could act as separate segments breaking down </a:t>
            </a:r>
            <a:br>
              <a:rPr lang="en-GB" sz="3200" dirty="0"/>
            </a:br>
            <a:r>
              <a:rPr lang="en-GB" sz="3200" dirty="0"/>
              <a:t>Sue’s comments in digestible imagery and text.</a:t>
            </a:r>
          </a:p>
        </p:txBody>
      </p:sp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0E21EC9-44BD-48EA-8D21-8150E2066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532" y="2553332"/>
            <a:ext cx="6243036" cy="35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88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332B-2EC1-4CA9-891E-73D50DE17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08" y="826015"/>
            <a:ext cx="11251581" cy="1303867"/>
          </a:xfrm>
        </p:spPr>
        <p:txBody>
          <a:bodyPr>
            <a:normAutofit fontScale="90000"/>
          </a:bodyPr>
          <a:lstStyle/>
          <a:p>
            <a:r>
              <a:rPr lang="en-GB" dirty="0"/>
              <a:t>Possible </a:t>
            </a:r>
            <a:r>
              <a:rPr lang="en-GB" b="1" i="1" dirty="0"/>
              <a:t>Liquid Animations I could create on After Effects</a:t>
            </a:r>
            <a:r>
              <a:rPr lang="en-GB" dirty="0"/>
              <a:t> (or even existing assets you have within your company?)</a:t>
            </a:r>
          </a:p>
        </p:txBody>
      </p:sp>
      <p:pic>
        <p:nvPicPr>
          <p:cNvPr id="5" name="Content Placeholder 4" descr="A picture containing computer&#10;&#10;Description automatically generated">
            <a:extLst>
              <a:ext uri="{FF2B5EF4-FFF2-40B4-BE49-F238E27FC236}">
                <a16:creationId xmlns:a16="http://schemas.microsoft.com/office/drawing/2014/main" id="{8C0440EF-82D8-4F2F-8184-8498C47082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3707" y="3006499"/>
            <a:ext cx="3158771" cy="2369079"/>
          </a:xfr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67F781E-3826-4DEF-A26E-DF422AB87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520" y="2953067"/>
            <a:ext cx="3348080" cy="2450395"/>
          </a:xfrm>
          <a:prstGeom prst="rect">
            <a:avLst/>
          </a:prstGeom>
        </p:spPr>
      </p:pic>
      <p:pic>
        <p:nvPicPr>
          <p:cNvPr id="9" name="Picture 8" descr="A picture containing food&#10;&#10;Description automatically generated">
            <a:extLst>
              <a:ext uri="{FF2B5EF4-FFF2-40B4-BE49-F238E27FC236}">
                <a16:creationId xmlns:a16="http://schemas.microsoft.com/office/drawing/2014/main" id="{C0266326-2A2E-4A3E-9E7E-846E401A6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612" y="3006499"/>
            <a:ext cx="3158771" cy="236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66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7E7E-A7A9-42EF-B0EF-17CC292A8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52" y="937527"/>
            <a:ext cx="10950496" cy="1303867"/>
          </a:xfrm>
        </p:spPr>
        <p:txBody>
          <a:bodyPr>
            <a:noAutofit/>
          </a:bodyPr>
          <a:lstStyle/>
          <a:p>
            <a:r>
              <a:rPr lang="en-GB" sz="3200" dirty="0"/>
              <a:t>The Promo will end with the </a:t>
            </a:r>
            <a:r>
              <a:rPr lang="en-GB" sz="3200" b="1" i="1" dirty="0"/>
              <a:t>‘</a:t>
            </a:r>
            <a:r>
              <a:rPr lang="en-GB" sz="3200" b="1" i="1" dirty="0" err="1"/>
              <a:t>Sookio</a:t>
            </a:r>
            <a:r>
              <a:rPr lang="en-GB" sz="3200" b="1" i="1" dirty="0"/>
              <a:t> School’ </a:t>
            </a:r>
            <a:br>
              <a:rPr lang="en-GB" sz="3200" b="1" i="1" dirty="0"/>
            </a:br>
            <a:r>
              <a:rPr lang="en-GB" sz="3200" b="1" i="1" dirty="0"/>
              <a:t>logo animation. Template for YouTube Outro </a:t>
            </a:r>
            <a:r>
              <a:rPr lang="en-GB" sz="3200" dirty="0"/>
              <a:t>I </a:t>
            </a:r>
            <a:r>
              <a:rPr lang="en-GB" sz="3200" b="1" i="1" dirty="0"/>
              <a:t>could create </a:t>
            </a:r>
            <a:r>
              <a:rPr lang="en-GB" sz="3200" dirty="0"/>
              <a:t>for promo unless there is an existing asset appropriate for the promo’s subject matter.</a:t>
            </a:r>
          </a:p>
        </p:txBody>
      </p:sp>
      <p:pic>
        <p:nvPicPr>
          <p:cNvPr id="4" name="Content Placeholder 3" descr="A picture containing logo&#10;&#10;Description automatically generated">
            <a:extLst>
              <a:ext uri="{FF2B5EF4-FFF2-40B4-BE49-F238E27FC236}">
                <a16:creationId xmlns:a16="http://schemas.microsoft.com/office/drawing/2014/main" id="{926DCDBA-8343-4D3F-B163-A1CFF43AB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798" y="2607411"/>
            <a:ext cx="3448076" cy="3435066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E456E0B6-76F0-451D-B1CD-44DC5CA5C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512" y="2607411"/>
            <a:ext cx="6098812" cy="343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97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84702-EE3A-43CD-843B-F9E36CD8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Harvard References (Reference Images). 1.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7206D-5807-45D7-B7B9-455FA8288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Microsoft, 2020.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sookio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– Bing.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[image online] Available at: &lt;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sookio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 school - Bing images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[Accessed 23 November 2020].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Sookio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2019.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use TikTok for business: a beginners guide |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Sookio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[image online] Available at: &lt;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How to use TikTok for business: a beginners guide |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Sookio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[Accessed 23 November 2020].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Microsoft, 2020.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sookio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logo – Bing.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[image online] Available at: &lt;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sookio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 school logo - Bing images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[Accessed 23 November 2020].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Microsoft, 2020.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presnetation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tiktok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videos – Bing. 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[image online] Available at: &lt;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presnetation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 of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tiktok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 videos - Bing images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[Accessed 23 November 2020].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0712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DD76D-C115-43E4-8D7F-879C1040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Harvard References (Reference Images). 2.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13708-30ED-411C-AC2C-00E6A840E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Microsoft, 2020.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tik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tok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presentation – Bing.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[image online] Available at: &lt;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tik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tok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 presentation - Bing images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[Accessed 23 November 2020].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Agence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90, 2019.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1997-2019: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Histoire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 reseaux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sociaux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de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leurs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innovations |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Agence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90.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[image online] Available at: &lt;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1997-2019: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Histoire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 des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réseaux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sociaux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 et de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leurs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 innovations |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Agence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 90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[Accessed 23 November 2020].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(Still Image)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Microsoft, 2020.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liquid animations – Bing.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[image online] Available at: &lt;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liquid animations - Bing images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[Accessed 23 November 2020].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2459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368F1-51F1-4DB2-A65F-71D1B2E94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Harvard References (Reference Images). 3.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441B1-05DE-4EF6-B5DE-772E56ACD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(First moving gif. ‘S’)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Microsoft, 2020.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liquid animations – Bing.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[image online] Available at: &lt;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liquid animations - Bing images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[Accessed 23 November 2020].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Dribble, 2020.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Liquid Animation by Eduard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Mykhailov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on Dribble.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[image online] Available at: &lt;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Liquid Animation by Eduard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Mykhailov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 on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Dribbble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[Accessed 23 November 2020].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Fiverr, 2020.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Design a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youtube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outro video end screen animation by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Pixovideo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[image online] Available at: &lt;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Design a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youtube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 outro video end screen animation by </a:t>
            </a:r>
            <a:r>
              <a:rPr lang="en-GB" sz="18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Pixovideo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 (fiverr.com)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[Accessed 23 November 2020].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226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689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Organic</vt:lpstr>
      <vt:lpstr>Storyboard for ‘TikTok For Business’  Video Promo</vt:lpstr>
      <vt:lpstr>PowerPoint Presentation</vt:lpstr>
      <vt:lpstr>PowerPoint Presentation</vt:lpstr>
      <vt:lpstr>Possible Colour and Font Presentation overlaying footage of Sue Keough/Students of TikTok Course.  This could act as separate segments breaking down  Sue’s comments in digestible imagery and text.</vt:lpstr>
      <vt:lpstr>Possible Liquid Animations I could create on After Effects (or even existing assets you have within your company?)</vt:lpstr>
      <vt:lpstr>The Promo will end with the ‘Sookio School’  logo animation. Template for YouTube Outro I could create for promo unless there is an existing asset appropriate for the promo’s subject matter.</vt:lpstr>
      <vt:lpstr>Harvard References (Reference Images). 1.</vt:lpstr>
      <vt:lpstr>Harvard References (Reference Images). 2.</vt:lpstr>
      <vt:lpstr>Harvard References (Reference Images). 3.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Storyboard </dc:title>
  <dc:creator>Callum Forster</dc:creator>
  <cp:lastModifiedBy>Callum Forster</cp:lastModifiedBy>
  <cp:revision>17</cp:revision>
  <dcterms:created xsi:type="dcterms:W3CDTF">2020-11-23T15:19:24Z</dcterms:created>
  <dcterms:modified xsi:type="dcterms:W3CDTF">2020-11-23T18:08:37Z</dcterms:modified>
</cp:coreProperties>
</file>