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58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5" autoAdjust="0"/>
    <p:restoredTop sz="94660"/>
  </p:normalViewPr>
  <p:slideViewPr>
    <p:cSldViewPr snapToGrid="0">
      <p:cViewPr varScale="1">
        <p:scale>
          <a:sx n="51" d="100"/>
          <a:sy n="51" d="100"/>
        </p:scale>
        <p:origin x="40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Digital-Media-at-Cambridge-School-of-Art-379048378875801" TargetMode="External"/><Relationship Id="rId5" Type="http://schemas.openxmlformats.org/officeDocument/2006/relationships/hyperlink" Target="https://www.instagram.com/digital_media_csa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817E0-706B-471D-8116-F7E9A20DC6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Project Brief Proposal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34548-9A09-4DCF-987C-DC0AB61C57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‘</a:t>
            </a:r>
            <a:r>
              <a:rPr lang="en-GB" sz="3600" dirty="0" err="1"/>
              <a:t>Sookio</a:t>
            </a:r>
            <a:r>
              <a:rPr lang="en-GB" sz="3600" dirty="0"/>
              <a:t> School’ Idea Pitch.</a:t>
            </a:r>
          </a:p>
          <a:p>
            <a:r>
              <a:rPr lang="en-GB" sz="3200" dirty="0"/>
              <a:t>Callum Forster</a:t>
            </a:r>
          </a:p>
        </p:txBody>
      </p:sp>
    </p:spTree>
    <p:extLst>
      <p:ext uri="{BB962C8B-B14F-4D97-AF65-F5344CB8AC3E}">
        <p14:creationId xmlns:p14="http://schemas.microsoft.com/office/powerpoint/2010/main" val="131789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39CFB-BF91-45D5-93FB-55D3164F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06377CC9-F4E4-44A8-9A29-5D868A054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868" y="2499053"/>
            <a:ext cx="9601200" cy="2182090"/>
          </a:xfrm>
        </p:spPr>
      </p:pic>
    </p:spTree>
    <p:extLst>
      <p:ext uri="{BB962C8B-B14F-4D97-AF65-F5344CB8AC3E}">
        <p14:creationId xmlns:p14="http://schemas.microsoft.com/office/powerpoint/2010/main" val="428665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4602F8C-E1EC-4202-83F7-93670CAF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DABE2C-268C-4567-A1AF-83107EC72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 dirty="0"/>
              <a:t>Links to Digital Media Course Social Media Pages: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E31948-EA92-4179-8BB5-5451F6E3D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49415FE8-4BC5-4C65-B331-6930FFCB6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83" b="13218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83CC4B-D7FE-41C7-8BDC-1FF487C9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251C8F-235A-4986-856C-5DF7B8F04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824" y="2556932"/>
            <a:ext cx="3360771" cy="3318936"/>
          </a:xfrm>
        </p:spPr>
        <p:txBody>
          <a:bodyPr>
            <a:normAutofit/>
          </a:bodyPr>
          <a:lstStyle/>
          <a:p>
            <a:r>
              <a:rPr lang="en-US" sz="2000" dirty="0"/>
              <a:t>Instagram Account:</a:t>
            </a:r>
          </a:p>
          <a:p>
            <a:r>
              <a:rPr lang="en-US" sz="2000" dirty="0">
                <a:hlinkClick r:id="rId5"/>
              </a:rPr>
              <a:t>https://www.instagram.com/digital_media_csa/</a:t>
            </a:r>
            <a:r>
              <a:rPr lang="en-US" sz="2000" dirty="0"/>
              <a:t> </a:t>
            </a:r>
          </a:p>
          <a:p>
            <a:r>
              <a:rPr lang="en-US" sz="2000" dirty="0"/>
              <a:t>Facebook Account:</a:t>
            </a:r>
          </a:p>
          <a:p>
            <a:r>
              <a:rPr lang="en-US" sz="2000" dirty="0">
                <a:hlinkClick r:id="rId6"/>
              </a:rPr>
              <a:t>https://www.facebook.com/Digital-Media-at-Cambridge-School-of-Art-379048378875801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597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02D8F-B6BB-4D2E-B6E9-ECDAB61A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dirty="0"/>
              <a:t>What is the Pitch?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96B07-834A-41F8-9790-C63D13BBC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What can I offer to your Agency?</a:t>
            </a:r>
          </a:p>
        </p:txBody>
      </p:sp>
    </p:spTree>
    <p:extLst>
      <p:ext uri="{BB962C8B-B14F-4D97-AF65-F5344CB8AC3E}">
        <p14:creationId xmlns:p14="http://schemas.microsoft.com/office/powerpoint/2010/main" val="145461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5036-5900-47FE-A8D2-C74876B0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i="1" dirty="0"/>
              <a:t>Learning, Growing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31ECB-3937-4660-8E42-152C9AECF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GB" sz="6600" b="1" i="1" dirty="0"/>
              <a:t>And Creating</a:t>
            </a:r>
          </a:p>
        </p:txBody>
      </p:sp>
    </p:spTree>
    <p:extLst>
      <p:ext uri="{BB962C8B-B14F-4D97-AF65-F5344CB8AC3E}">
        <p14:creationId xmlns:p14="http://schemas.microsoft.com/office/powerpoint/2010/main" val="74121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8237C-11A6-4789-B140-F5E577809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626" y="1381895"/>
            <a:ext cx="4588456" cy="1371600"/>
          </a:xfrm>
        </p:spPr>
        <p:txBody>
          <a:bodyPr>
            <a:noAutofit/>
          </a:bodyPr>
          <a:lstStyle/>
          <a:p>
            <a:r>
              <a:rPr lang="en-GB" sz="3600" dirty="0"/>
              <a:t>YouTube Promo </a:t>
            </a:r>
            <a:br>
              <a:rPr lang="en-GB" sz="3600" dirty="0"/>
            </a:br>
            <a:r>
              <a:rPr lang="en-GB" sz="3600" b="1" i="1" dirty="0"/>
              <a:t>‘TikTok For Business’</a:t>
            </a:r>
          </a:p>
        </p:txBody>
      </p:sp>
      <p:pic>
        <p:nvPicPr>
          <p:cNvPr id="6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A6446E7B-3229-478B-ABEB-C4E7CB646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9447" y="538620"/>
            <a:ext cx="5456927" cy="545692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F4F3B-E382-421D-AC3D-F811B8738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Short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dited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romo on your YouTube Channel which thus can be shared on your Facebook and Twitter pages.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75399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79C3282-E720-4BB2-B0BD-7D9DA77AD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3D32174-6B53-421A-8121-B1CCCD54C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FB6A09-1374-4267-979D-139BF3FC8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88" y="0"/>
            <a:ext cx="12188825" cy="6858000"/>
            <a:chOff x="1588" y="0"/>
            <a:chExt cx="12188825" cy="6858000"/>
          </a:xfrm>
        </p:grpSpPr>
        <p:sp useBgFill="1">
          <p:nvSpPr>
            <p:cNvPr id="25" name="Rectangle 24">
              <a:extLst>
                <a:ext uri="{FF2B5EF4-FFF2-40B4-BE49-F238E27FC236}">
                  <a16:creationId xmlns:a16="http://schemas.microsoft.com/office/drawing/2014/main" id="{BAE08282-20D6-491F-982A-76A55270C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88" y="0"/>
              <a:ext cx="12188825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1384105-C735-422D-A2FC-0AB5CF838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8" y="893"/>
              <a:ext cx="12188825" cy="685621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081312-065B-4F6B-BC80-E82FEA201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6225" y="982132"/>
            <a:ext cx="6836663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dirty="0"/>
              <a:t>Colour Palettes considered for Promo Video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06E298E-4FAD-4680-A19B-2947CE003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2626428" cy="463702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Background pattern&#10;&#10;Description automatically generated">
            <a:extLst>
              <a:ext uri="{FF2B5EF4-FFF2-40B4-BE49-F238E27FC236}">
                <a16:creationId xmlns:a16="http://schemas.microsoft.com/office/drawing/2014/main" id="{0795A600-2C72-42B5-9243-231B94E05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690" y="1255007"/>
            <a:ext cx="1461893" cy="975814"/>
          </a:xfrm>
          <a:prstGeom prst="rect">
            <a:avLst/>
          </a:prstGeom>
        </p:spPr>
      </p:pic>
      <p:pic>
        <p:nvPicPr>
          <p:cNvPr id="8" name="Content Placeholder 7" descr="Background pattern&#10;&#10;Description automatically generated">
            <a:extLst>
              <a:ext uri="{FF2B5EF4-FFF2-40B4-BE49-F238E27FC236}">
                <a16:creationId xmlns:a16="http://schemas.microsoft.com/office/drawing/2014/main" id="{9E02C62A-F6B2-406A-A22F-5A9BCD3115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673937" y="2392032"/>
            <a:ext cx="1435400" cy="95813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4B46DDF-8E27-4690-9C66-740056E5E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85596" y="2400639"/>
            <a:ext cx="6217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CF87B1D7-FB08-4122-9505-A3FA472B9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3937" y="3511373"/>
            <a:ext cx="1435400" cy="95813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5546A303-4CDB-44FD-A94E-9EE564D5D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259" y="4630713"/>
            <a:ext cx="1434756" cy="957700"/>
          </a:xfrm>
          <a:prstGeom prst="rect">
            <a:avLst/>
          </a:prstGeom>
        </p:spPr>
      </p:pic>
      <p:pic>
        <p:nvPicPr>
          <p:cNvPr id="16" name="Content Placeholder 15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FB7D1132-671F-42DE-BDA0-15051AD874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4541679" y="2557463"/>
            <a:ext cx="5905817" cy="3317875"/>
          </a:xfrm>
        </p:spPr>
      </p:pic>
    </p:spTree>
    <p:extLst>
      <p:ext uri="{BB962C8B-B14F-4D97-AF65-F5344CB8AC3E}">
        <p14:creationId xmlns:p14="http://schemas.microsoft.com/office/powerpoint/2010/main" val="51413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DC34-43E5-4DE5-9715-0348C5CE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Same Stylistic Presentation as TikTok Video.</a:t>
            </a:r>
          </a:p>
        </p:txBody>
      </p:sp>
      <p:pic>
        <p:nvPicPr>
          <p:cNvPr id="6" name="Content Placeholder 5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B9ADC43D-216E-47CF-9595-8655A0AFB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889656"/>
            <a:ext cx="5470525" cy="307868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7CB78-D940-462B-9B9C-19BED875F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Image on the right could have hashtags comprising of </a:t>
            </a:r>
            <a:r>
              <a:rPr lang="en-GB" sz="2400" b="1" dirty="0"/>
              <a:t>#tiktokbusiness</a:t>
            </a:r>
            <a:r>
              <a:rPr lang="en-GB" sz="2400" dirty="0"/>
              <a:t>, </a:t>
            </a:r>
            <a:r>
              <a:rPr lang="en-GB" sz="2400" b="1" dirty="0"/>
              <a:t>#cambridge</a:t>
            </a:r>
            <a:r>
              <a:rPr lang="en-GB" sz="2400" dirty="0"/>
              <a:t>, </a:t>
            </a:r>
            <a:r>
              <a:rPr lang="en-GB" sz="2400" b="1" dirty="0"/>
              <a:t>#sookiotiktok</a:t>
            </a:r>
            <a:r>
              <a:rPr lang="en-GB" sz="2400" dirty="0"/>
              <a:t>, </a:t>
            </a:r>
            <a:r>
              <a:rPr lang="en-GB" sz="2400" b="1" dirty="0"/>
              <a:t>#sookioschool</a:t>
            </a:r>
          </a:p>
        </p:txBody>
      </p:sp>
    </p:spTree>
    <p:extLst>
      <p:ext uri="{BB962C8B-B14F-4D97-AF65-F5344CB8AC3E}">
        <p14:creationId xmlns:p14="http://schemas.microsoft.com/office/powerpoint/2010/main" val="402122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82000"/>
                <a:lumOff val="18000"/>
              </a:schemeClr>
            </a:gs>
            <a:gs pos="100000">
              <a:schemeClr val="accent1"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239C2C-571C-4567-8CC9-3DEECC233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A5B991-5EC2-4BD6-9C3B-238D6B879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F23622-6361-42FD-BB22-E2EC381E1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0825" y="1148793"/>
            <a:ext cx="9863639" cy="3375525"/>
          </a:xfrm>
        </p:spPr>
        <p:txBody>
          <a:bodyPr anchor="ctr">
            <a:normAutofit/>
          </a:bodyPr>
          <a:lstStyle/>
          <a:p>
            <a:r>
              <a:rPr lang="en-GB" sz="6000">
                <a:solidFill>
                  <a:srgbClr val="212121"/>
                </a:solidFill>
              </a:rPr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A5C38-D953-4C49-8144-3B87B87B3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0825" y="5083532"/>
            <a:ext cx="9863639" cy="738427"/>
          </a:xfrm>
        </p:spPr>
        <p:txBody>
          <a:bodyPr>
            <a:normAutofit/>
          </a:bodyPr>
          <a:lstStyle/>
          <a:p>
            <a:endParaRPr lang="en-GB" sz="2400">
              <a:solidFill>
                <a:srgbClr val="21212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79E7FF-00E7-4390-BFFA-3909D074A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/>
          <a:srcRect l="5622" t="32929" r="5622" b="21272"/>
          <a:stretch/>
        </p:blipFill>
        <p:spPr>
          <a:xfrm>
            <a:off x="5414212" y="4551031"/>
            <a:ext cx="1363576" cy="4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1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Project Brief Proposal</vt:lpstr>
      <vt:lpstr>PowerPoint Presentation</vt:lpstr>
      <vt:lpstr>Links to Digital Media Course Social Media Pages:</vt:lpstr>
      <vt:lpstr>What is the Pitch?</vt:lpstr>
      <vt:lpstr>Learning, Growing</vt:lpstr>
      <vt:lpstr>YouTube Promo  ‘TikTok For Business’</vt:lpstr>
      <vt:lpstr>Colour Palettes considered for Promo Video</vt:lpstr>
      <vt:lpstr>Same Stylistic Presentation as TikTok Video.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Brief Proposal</dc:title>
  <dc:creator>Callum Forster</dc:creator>
  <cp:lastModifiedBy>Callum Forster</cp:lastModifiedBy>
  <cp:revision>2</cp:revision>
  <dcterms:created xsi:type="dcterms:W3CDTF">2020-11-13T19:00:32Z</dcterms:created>
  <dcterms:modified xsi:type="dcterms:W3CDTF">2020-11-13T20:10:40Z</dcterms:modified>
</cp:coreProperties>
</file>