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93" r:id="rId5"/>
    <p:sldId id="297" r:id="rId6"/>
    <p:sldId id="298" r:id="rId7"/>
    <p:sldId id="29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9/18/2020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7134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9/18/2020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8040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9/18/2020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5796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9/18/2020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1998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9/18/2020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3768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9/18/2020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196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9/18/2020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782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9/18/2020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6886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9/18/2020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9130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9/18/2020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0300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9/18/2020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9999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9/18/2020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13215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time_continue=158&amp;v=-ewe8aGGGFk&amp;feature=emb_titl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helpx.adobe.com/adobe-character-animator/how-to/build-animated-face.html?playlist=/services/playlist.helpx/products:SG_CHARACTERANIMATOR/learn-path:get-started/set-header:ccx-designer/playlist:orientation/en_us.json&amp;ref=helpx.adobe.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F73848-91FE-4D29-B0DC-BFC40841668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0"/>
            <a:ext cx="12191980" cy="6858000"/>
          </a:xfrm>
          <a:prstGeom prst="rect">
            <a:avLst/>
          </a:prstGeom>
        </p:spPr>
      </p:pic>
      <p:sp>
        <p:nvSpPr>
          <p:cNvPr id="89" name="Rectangle 8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91" name="Rectangle 9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5430774" y="1959483"/>
            <a:ext cx="6105525" cy="2647950"/>
          </a:xfrm>
        </p:spPr>
        <p:txBody>
          <a:bodyPr>
            <a:normAutofit/>
          </a:bodyPr>
          <a:lstStyle/>
          <a:p>
            <a:r>
              <a:rPr lang="en-US" sz="4400" dirty="0">
                <a:solidFill>
                  <a:schemeClr val="tx1"/>
                </a:solidFill>
              </a:rPr>
              <a:t>‘THREE PROJECT </a:t>
            </a:r>
            <a:br>
              <a:rPr lang="en-US" sz="4400" dirty="0">
                <a:solidFill>
                  <a:schemeClr val="tx1"/>
                </a:solidFill>
              </a:rPr>
            </a:br>
            <a:r>
              <a:rPr lang="en-US" sz="4400" dirty="0">
                <a:solidFill>
                  <a:schemeClr val="tx1"/>
                </a:solidFill>
              </a:rPr>
              <a:t>Proposal’-</a:t>
            </a:r>
            <a:br>
              <a:rPr lang="en-US" sz="4400" dirty="0">
                <a:solidFill>
                  <a:schemeClr val="tx1"/>
                </a:solidFill>
              </a:rPr>
            </a:br>
            <a:r>
              <a:rPr lang="en-US" sz="4400" dirty="0">
                <a:solidFill>
                  <a:schemeClr val="tx1"/>
                </a:solidFill>
              </a:rPr>
              <a:t>Final Major Project </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96000" y="4425522"/>
            <a:ext cx="4775075" cy="559656"/>
          </a:xfrm>
        </p:spPr>
        <p:txBody>
          <a:bodyPr>
            <a:normAutofit/>
          </a:bodyPr>
          <a:lstStyle/>
          <a:p>
            <a:pPr>
              <a:spcAft>
                <a:spcPts val="600"/>
              </a:spcAft>
            </a:pPr>
            <a:r>
              <a:rPr lang="en-US" dirty="0">
                <a:solidFill>
                  <a:schemeClr val="tx1"/>
                </a:solidFill>
              </a:rPr>
              <a:t>CALLUM FORSTER</a:t>
            </a:r>
          </a:p>
        </p:txBody>
      </p:sp>
    </p:spTree>
    <p:extLst>
      <p:ext uri="{BB962C8B-B14F-4D97-AF65-F5344CB8AC3E}">
        <p14:creationId xmlns:p14="http://schemas.microsoft.com/office/powerpoint/2010/main" val="42696815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14A4-C86F-40E3-8CFA-8483736D18EA}"/>
              </a:ext>
            </a:extLst>
          </p:cNvPr>
          <p:cNvSpPr>
            <a:spLocks noGrp="1"/>
          </p:cNvSpPr>
          <p:nvPr>
            <p:ph type="title"/>
          </p:nvPr>
        </p:nvSpPr>
        <p:spPr/>
        <p:txBody>
          <a:bodyPr/>
          <a:lstStyle/>
          <a:p>
            <a:pPr algn="ctr"/>
            <a:r>
              <a:rPr lang="en-GB" b="1" dirty="0"/>
              <a:t>Project 1: (Weeks 1 and 2)</a:t>
            </a:r>
          </a:p>
        </p:txBody>
      </p:sp>
      <p:sp>
        <p:nvSpPr>
          <p:cNvPr id="3" name="Content Placeholder 2">
            <a:extLst>
              <a:ext uri="{FF2B5EF4-FFF2-40B4-BE49-F238E27FC236}">
                <a16:creationId xmlns:a16="http://schemas.microsoft.com/office/drawing/2014/main" id="{E5C89207-2553-4DD5-96F7-3532EE8CE7ED}"/>
              </a:ext>
            </a:extLst>
          </p:cNvPr>
          <p:cNvSpPr>
            <a:spLocks noGrp="1"/>
          </p:cNvSpPr>
          <p:nvPr>
            <p:ph idx="1"/>
          </p:nvPr>
        </p:nvSpPr>
        <p:spPr/>
        <p:txBody>
          <a:bodyPr>
            <a:normAutofit lnSpcReduction="10000"/>
          </a:bodyPr>
          <a:lstStyle/>
          <a:p>
            <a:pPr algn="ctr"/>
            <a:r>
              <a:rPr lang="en-GB" sz="2800" b="1" dirty="0">
                <a:effectLst/>
                <a:latin typeface="Calibri" panose="020F0502020204030204" pitchFamily="34" charset="0"/>
                <a:ea typeface="Calibri" panose="020F0502020204030204" pitchFamily="34" charset="0"/>
              </a:rPr>
              <a:t>Short Animation on Adobe Animate/After Effects.</a:t>
            </a:r>
            <a:r>
              <a:rPr lang="en-GB" sz="2800" dirty="0">
                <a:effectLst/>
                <a:latin typeface="Calibri" panose="020F0502020204030204" pitchFamily="34" charset="0"/>
                <a:ea typeface="Calibri" panose="020F0502020204030204" pitchFamily="34" charset="0"/>
              </a:rPr>
              <a:t> Influenced from a Story from </a:t>
            </a:r>
            <a:r>
              <a:rPr lang="en-GB" sz="2800">
                <a:effectLst/>
                <a:latin typeface="Calibri" panose="020F0502020204030204" pitchFamily="34" charset="0"/>
                <a:ea typeface="Calibri" panose="020F0502020204030204" pitchFamily="34" charset="0"/>
              </a:rPr>
              <a:t>English Folklore (The Hare etc). </a:t>
            </a:r>
            <a:r>
              <a:rPr lang="en-GB" sz="2800" dirty="0">
                <a:effectLst/>
                <a:latin typeface="Calibri" panose="020F0502020204030204" pitchFamily="34" charset="0"/>
                <a:ea typeface="Calibri" panose="020F0502020204030204" pitchFamily="34" charset="0"/>
              </a:rPr>
              <a:t>2-5 Minutes Maximum for Duration of Animation. Experimenting to create a professional and experimental piece using After Effects tools. The 2 minute YouTube link below gives a better insight in what I plan to do;</a:t>
            </a:r>
          </a:p>
          <a:p>
            <a:pPr algn="ctr"/>
            <a:r>
              <a:rPr lang="en-GB" sz="2800" u="sng" dirty="0">
                <a:solidFill>
                  <a:srgbClr val="0000FF"/>
                </a:solidFill>
                <a:effectLst/>
                <a:latin typeface="Calibri" panose="020F0502020204030204" pitchFamily="34" charset="0"/>
                <a:ea typeface="Calibri" panose="020F0502020204030204" pitchFamily="34" charset="0"/>
                <a:hlinkClick r:id="rId2"/>
              </a:rPr>
              <a:t>https://www.youtube.com/watch?time_continue=158&amp;v=-ewe8aGGGFk&amp;feature=emb_title</a:t>
            </a:r>
            <a:endParaRPr lang="en-GB" sz="28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3368599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5787-8BBB-4A3A-8D13-F1868B630A10}"/>
              </a:ext>
            </a:extLst>
          </p:cNvPr>
          <p:cNvSpPr>
            <a:spLocks noGrp="1"/>
          </p:cNvSpPr>
          <p:nvPr>
            <p:ph type="title"/>
          </p:nvPr>
        </p:nvSpPr>
        <p:spPr/>
        <p:txBody>
          <a:bodyPr/>
          <a:lstStyle/>
          <a:p>
            <a:pPr algn="ctr"/>
            <a:r>
              <a:rPr lang="en-GB" b="1" dirty="0"/>
              <a:t>Project 2: (Weeks 3 and 4)</a:t>
            </a:r>
          </a:p>
        </p:txBody>
      </p:sp>
      <p:sp>
        <p:nvSpPr>
          <p:cNvPr id="3" name="Content Placeholder 2">
            <a:extLst>
              <a:ext uri="{FF2B5EF4-FFF2-40B4-BE49-F238E27FC236}">
                <a16:creationId xmlns:a16="http://schemas.microsoft.com/office/drawing/2014/main" id="{702BC6B5-B852-473F-93E3-65F62694A61E}"/>
              </a:ext>
            </a:extLst>
          </p:cNvPr>
          <p:cNvSpPr>
            <a:spLocks noGrp="1"/>
          </p:cNvSpPr>
          <p:nvPr>
            <p:ph idx="1"/>
          </p:nvPr>
        </p:nvSpPr>
        <p:spPr>
          <a:xfrm>
            <a:off x="323850" y="1543049"/>
            <a:ext cx="11563350" cy="5038725"/>
          </a:xfrm>
        </p:spPr>
        <p:txBody>
          <a:bodyPr>
            <a:normAutofit fontScale="77500" lnSpcReduction="20000"/>
          </a:bodyPr>
          <a:lstStyle/>
          <a:p>
            <a:pPr algn="ctr"/>
            <a:r>
              <a:rPr lang="en-GB" sz="2600" dirty="0">
                <a:effectLst/>
                <a:latin typeface="Calibri" panose="020F0502020204030204" pitchFamily="34" charset="0"/>
                <a:ea typeface="Calibri" panose="020F0502020204030204" pitchFamily="34" charset="0"/>
              </a:rPr>
              <a:t>Either=</a:t>
            </a:r>
          </a:p>
          <a:p>
            <a:pPr marL="342900" lvl="0" indent="-342900" algn="ctr">
              <a:buFont typeface="+mj-lt"/>
              <a:buAutoNum type="arabicPeriod"/>
            </a:pPr>
            <a:r>
              <a:rPr lang="en-GB" sz="2600" b="1" dirty="0">
                <a:effectLst/>
                <a:latin typeface="Calibri" panose="020F0502020204030204" pitchFamily="34" charset="0"/>
                <a:ea typeface="Times New Roman" panose="02020603050405020304" pitchFamily="18" charset="0"/>
              </a:rPr>
              <a:t>Short ‘Animation in VR’.</a:t>
            </a:r>
            <a:r>
              <a:rPr lang="en-GB" sz="2600" dirty="0">
                <a:effectLst/>
                <a:latin typeface="Calibri" panose="020F0502020204030204" pitchFamily="34" charset="0"/>
                <a:ea typeface="Times New Roman" panose="02020603050405020304" pitchFamily="18" charset="0"/>
              </a:rPr>
              <a:t> Trippy Dreamscape Environment (1960’s Aesthetic, Kaleidoscope). Could borrow Insta360 Camera again or reuse older footage and photos not used in other projects during the Second Year (If I’m allowed). Experiment with perspective and effects. 2-5 Minutes Maximum for duration of Animated/Experimental VR Short Film.</a:t>
            </a:r>
            <a:endParaRPr lang="en-GB" sz="2600" dirty="0">
              <a:effectLst/>
              <a:latin typeface="Calibri" panose="020F0502020204030204" pitchFamily="34" charset="0"/>
              <a:ea typeface="Calibri" panose="020F0502020204030204" pitchFamily="34" charset="0"/>
            </a:endParaRPr>
          </a:p>
          <a:p>
            <a:pPr algn="ctr"/>
            <a:r>
              <a:rPr lang="en-GB" sz="2600" dirty="0">
                <a:effectLst/>
                <a:latin typeface="Calibri" panose="020F0502020204030204" pitchFamily="34" charset="0"/>
                <a:ea typeface="Calibri" panose="020F0502020204030204" pitchFamily="34" charset="0"/>
              </a:rPr>
              <a:t>Or</a:t>
            </a:r>
          </a:p>
          <a:p>
            <a:pPr marL="0" lvl="0" indent="0" algn="ctr">
              <a:buNone/>
            </a:pPr>
            <a:r>
              <a:rPr lang="en-GB" sz="2600" b="1" dirty="0">
                <a:effectLst/>
                <a:latin typeface="Calibri" panose="020F0502020204030204" pitchFamily="34" charset="0"/>
                <a:ea typeface="Times New Roman" panose="02020603050405020304" pitchFamily="18" charset="0"/>
              </a:rPr>
              <a:t>2.     Short Experimental/Professional Documentary or Advert</a:t>
            </a:r>
            <a:r>
              <a:rPr lang="en-GB" sz="2600" dirty="0">
                <a:effectLst/>
                <a:latin typeface="Calibri" panose="020F0502020204030204" pitchFamily="34" charset="0"/>
                <a:ea typeface="Times New Roman" panose="02020603050405020304" pitchFamily="18" charset="0"/>
              </a:rPr>
              <a:t> of Wildlife (Animals etc.) in the Village I live in. 3-5 Minutes Maximum for    Duration of Documentary. This would further expand on the ‘Documentary Project’ that was produced in the early part of the first year. </a:t>
            </a:r>
            <a:endParaRPr lang="en-GB" sz="2600" dirty="0">
              <a:effectLst/>
              <a:latin typeface="Calibri" panose="020F0502020204030204" pitchFamily="34" charset="0"/>
              <a:ea typeface="Calibri" panose="020F0502020204030204" pitchFamily="34" charset="0"/>
            </a:endParaRPr>
          </a:p>
          <a:p>
            <a:pPr algn="ctr"/>
            <a:r>
              <a:rPr lang="en-GB" sz="2600" dirty="0">
                <a:effectLst/>
                <a:latin typeface="Calibri" panose="020F0502020204030204" pitchFamily="34" charset="0"/>
                <a:ea typeface="Calibri" panose="020F0502020204030204" pitchFamily="34" charset="0"/>
              </a:rPr>
              <a:t>Or</a:t>
            </a:r>
          </a:p>
          <a:p>
            <a:pPr marL="0" lvl="0" indent="0" algn="ctr">
              <a:buNone/>
            </a:pPr>
            <a:r>
              <a:rPr lang="en-GB" sz="2600" b="1" dirty="0">
                <a:effectLst/>
                <a:latin typeface="Calibri" panose="020F0502020204030204" pitchFamily="34" charset="0"/>
                <a:ea typeface="Times New Roman" panose="02020603050405020304" pitchFamily="18" charset="0"/>
              </a:rPr>
              <a:t>3.      Experimenting with the Adobe Program ‘Character Animator’</a:t>
            </a:r>
            <a:r>
              <a:rPr lang="en-GB" sz="2600" dirty="0">
                <a:effectLst/>
                <a:latin typeface="Calibri" panose="020F0502020204030204" pitchFamily="34" charset="0"/>
                <a:ea typeface="Times New Roman" panose="02020603050405020304" pitchFamily="18" charset="0"/>
              </a:rPr>
              <a:t> which could be interesting to expand upon (Create a comedy sketch? Etc.). A link to the 3 minute video ‘create a basic face’ better explains the ‘Character Animator’ program; </a:t>
            </a:r>
            <a:r>
              <a:rPr lang="en-GB" sz="2600" u="sng" dirty="0">
                <a:solidFill>
                  <a:srgbClr val="0000FF"/>
                </a:solidFill>
                <a:effectLst/>
                <a:latin typeface="Calibri" panose="020F0502020204030204" pitchFamily="34" charset="0"/>
                <a:ea typeface="Times New Roman" panose="02020603050405020304" pitchFamily="18" charset="0"/>
                <a:hlinkClick r:id="rId2"/>
              </a:rPr>
              <a:t>https://helpx.adobe.com/adobe-character-animator/how-to/build-animated-face.html?playlist=/services/playlist.helpx/products:SG_CHARACTERANIMATOR/learn-path:get-started/set-header:ccx-designer/playlist:orientation/en_us.json&amp;ref=helpx.adobe.com</a:t>
            </a:r>
            <a:endParaRPr lang="en-GB" sz="26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1477268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AB80-0EF8-4102-9FEC-A9487D6D4DFA}"/>
              </a:ext>
            </a:extLst>
          </p:cNvPr>
          <p:cNvSpPr>
            <a:spLocks noGrp="1"/>
          </p:cNvSpPr>
          <p:nvPr>
            <p:ph type="title"/>
          </p:nvPr>
        </p:nvSpPr>
        <p:spPr/>
        <p:txBody>
          <a:bodyPr/>
          <a:lstStyle/>
          <a:p>
            <a:pPr algn="ctr"/>
            <a:r>
              <a:rPr lang="en-GB" b="1" dirty="0"/>
              <a:t>Project 3: (Week 5 and 6)</a:t>
            </a:r>
          </a:p>
        </p:txBody>
      </p:sp>
      <p:sp>
        <p:nvSpPr>
          <p:cNvPr id="3" name="Content Placeholder 2">
            <a:extLst>
              <a:ext uri="{FF2B5EF4-FFF2-40B4-BE49-F238E27FC236}">
                <a16:creationId xmlns:a16="http://schemas.microsoft.com/office/drawing/2014/main" id="{92FD876C-79C0-40E6-B3E1-F282715F5419}"/>
              </a:ext>
            </a:extLst>
          </p:cNvPr>
          <p:cNvSpPr>
            <a:spLocks noGrp="1"/>
          </p:cNvSpPr>
          <p:nvPr>
            <p:ph idx="1"/>
          </p:nvPr>
        </p:nvSpPr>
        <p:spPr/>
        <p:txBody>
          <a:bodyPr/>
          <a:lstStyle/>
          <a:p>
            <a:pPr algn="ctr"/>
            <a:r>
              <a:rPr lang="en-GB" sz="2400" b="1" dirty="0">
                <a:effectLst/>
                <a:latin typeface="Calibri" panose="020F0502020204030204" pitchFamily="34" charset="0"/>
                <a:ea typeface="Calibri" panose="020F0502020204030204" pitchFamily="34" charset="0"/>
              </a:rPr>
              <a:t>Short Audiobook</a:t>
            </a:r>
            <a:r>
              <a:rPr lang="en-GB" sz="2400" dirty="0">
                <a:effectLst/>
                <a:latin typeface="Calibri" panose="020F0502020204030204" pitchFamily="34" charset="0"/>
                <a:ea typeface="Calibri" panose="020F0502020204030204" pitchFamily="34" charset="0"/>
              </a:rPr>
              <a:t> Narration (Royalty Free or Original Monologue/Poem. Voice Actor or Myself will read it out) with added original Sound Effects and Music. 3-5 Minutes Maximum Duration.</a:t>
            </a:r>
          </a:p>
          <a:p>
            <a:pPr marL="0" indent="0">
              <a:buNone/>
            </a:pPr>
            <a:endParaRPr lang="en-GB" sz="2400" dirty="0">
              <a:effectLst/>
              <a:latin typeface="Calibri" panose="020F0502020204030204" pitchFamily="34" charset="0"/>
              <a:ea typeface="Calibri" panose="020F0502020204030204" pitchFamily="34" charset="0"/>
            </a:endParaRPr>
          </a:p>
          <a:p>
            <a:pPr algn="ctr"/>
            <a:r>
              <a:rPr lang="en-GB" sz="2400" i="1" u="sng" dirty="0">
                <a:effectLst/>
                <a:latin typeface="Calibri" panose="020F0502020204030204" pitchFamily="34" charset="0"/>
                <a:ea typeface="Calibri" panose="020F0502020204030204" pitchFamily="34" charset="0"/>
              </a:rPr>
              <a:t>A possible idea for ‘Project 2’ (Previous Slide) is to possibly expand on creating original </a:t>
            </a:r>
            <a:r>
              <a:rPr lang="en-GB" sz="2400" b="1" i="1" u="sng" dirty="0">
                <a:effectLst/>
                <a:latin typeface="Calibri" panose="020F0502020204030204" pitchFamily="34" charset="0"/>
                <a:ea typeface="Calibri" panose="020F0502020204030204" pitchFamily="34" charset="0"/>
              </a:rPr>
              <a:t>‘Fonts and Logos’</a:t>
            </a:r>
            <a:r>
              <a:rPr lang="en-GB" sz="2400" i="1" u="sng" dirty="0">
                <a:effectLst/>
                <a:latin typeface="Calibri" panose="020F0502020204030204" pitchFamily="34" charset="0"/>
                <a:ea typeface="Calibri" panose="020F0502020204030204" pitchFamily="34" charset="0"/>
              </a:rPr>
              <a:t> to a professional degree as taught in the ‘Creative Digital Media’ module in the First Year using Adobe Illustrator? (Alphabet in unique Font etc.)</a:t>
            </a:r>
            <a:endParaRPr lang="en-GB" sz="24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17535954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4F055B-D391-44D3-A87A-BCD07BD5A31C}">
  <ds:schemaRefs>
    <ds:schemaRef ds:uri="http://schemas.microsoft.com/sharepoint/v3/contenttype/forms"/>
  </ds:schemaRefs>
</ds:datastoreItem>
</file>

<file path=customXml/itemProps3.xml><?xml version="1.0" encoding="utf-8"?>
<ds:datastoreItem xmlns:ds="http://schemas.openxmlformats.org/officeDocument/2006/customXml" ds:itemID="{B975FBC4-9D33-46BE-911D-419763BA9AF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{A71A98EC-F9CD-4BE1-8705-921B0C4063D8}tf56219246_win32</Template>
  <TotalTime>101</TotalTime>
  <Words>428</Words>
  <Application>Microsoft Office PowerPoint</Application>
  <PresentationFormat>Widescreen</PresentationFormat>
  <Paragraphs>16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Avenir Next LT Pro</vt:lpstr>
      <vt:lpstr>Avenir Next LT Pro Light</vt:lpstr>
      <vt:lpstr>Calibri</vt:lpstr>
      <vt:lpstr>Garamond</vt:lpstr>
      <vt:lpstr>SavonVTI</vt:lpstr>
      <vt:lpstr>‘THREE PROJECT  Proposal’- Final Major Project </vt:lpstr>
      <vt:lpstr>Project 1: (Weeks 1 and 2)</vt:lpstr>
      <vt:lpstr>Project 2: (Weeks 3 and 4)</vt:lpstr>
      <vt:lpstr>Project 3: (Week 5 and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PROJECT  Proposal’- Final Major Project </dc:title>
  <dc:creator>Callum Forster</dc:creator>
  <cp:lastModifiedBy>Callum Forster</cp:lastModifiedBy>
  <cp:revision>5</cp:revision>
  <dcterms:created xsi:type="dcterms:W3CDTF">2020-09-18T19:42:47Z</dcterms:created>
  <dcterms:modified xsi:type="dcterms:W3CDTF">2020-09-18T21:27:35Z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