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358D30-A187-9E73-CFEE-2F82D30F8343}" v="530" dt="2020-03-04T14:03:40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svg"/><Relationship Id="rId16" Type="http://schemas.openxmlformats.org/officeDocument/2006/relationships/image" Target="../media/image21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svg"/><Relationship Id="rId16" Type="http://schemas.openxmlformats.org/officeDocument/2006/relationships/image" Target="../media/image21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8E4971-04EC-4685-92EE-52475087370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67D8101-967F-408E-8045-1A0C265273CA}">
      <dgm:prSet/>
      <dgm:spPr/>
      <dgm:t>
        <a:bodyPr/>
        <a:lstStyle/>
        <a:p>
          <a:r>
            <a:rPr lang="en-US" b="0" i="0"/>
            <a:t>Poster / print publication – Jacob</a:t>
          </a:r>
          <a:endParaRPr lang="en-US"/>
        </a:p>
      </dgm:t>
    </dgm:pt>
    <dgm:pt modelId="{95472E4E-9694-4638-A897-76C87978EEF9}" type="parTrans" cxnId="{7759F3C2-A47A-4038-AAA0-A644773DF3C6}">
      <dgm:prSet/>
      <dgm:spPr/>
      <dgm:t>
        <a:bodyPr/>
        <a:lstStyle/>
        <a:p>
          <a:endParaRPr lang="en-US"/>
        </a:p>
      </dgm:t>
    </dgm:pt>
    <dgm:pt modelId="{EED485DC-3164-42E8-BF65-C3BFCAB4CA9E}" type="sibTrans" cxnId="{7759F3C2-A47A-4038-AAA0-A644773DF3C6}">
      <dgm:prSet/>
      <dgm:spPr/>
      <dgm:t>
        <a:bodyPr/>
        <a:lstStyle/>
        <a:p>
          <a:endParaRPr lang="en-US"/>
        </a:p>
      </dgm:t>
    </dgm:pt>
    <dgm:pt modelId="{8AA65EBC-D3E5-4AAA-A66F-620CE91A63EF}">
      <dgm:prSet/>
      <dgm:spPr/>
      <dgm:t>
        <a:bodyPr/>
        <a:lstStyle/>
        <a:p>
          <a:r>
            <a:rPr lang="en-US" b="0" i="0"/>
            <a:t>Copy writing - Manon</a:t>
          </a:r>
          <a:endParaRPr lang="en-US"/>
        </a:p>
      </dgm:t>
    </dgm:pt>
    <dgm:pt modelId="{069B5F82-1557-44EF-AF83-BD9025C10358}" type="parTrans" cxnId="{E2812F8A-B30C-4C4D-ABD5-39ADE5D8C9F1}">
      <dgm:prSet/>
      <dgm:spPr/>
      <dgm:t>
        <a:bodyPr/>
        <a:lstStyle/>
        <a:p>
          <a:endParaRPr lang="en-US"/>
        </a:p>
      </dgm:t>
    </dgm:pt>
    <dgm:pt modelId="{4CA03163-87F2-4B02-8820-85CA057296F7}" type="sibTrans" cxnId="{E2812F8A-B30C-4C4D-ABD5-39ADE5D8C9F1}">
      <dgm:prSet/>
      <dgm:spPr/>
      <dgm:t>
        <a:bodyPr/>
        <a:lstStyle/>
        <a:p>
          <a:endParaRPr lang="en-US"/>
        </a:p>
      </dgm:t>
    </dgm:pt>
    <dgm:pt modelId="{3E9F9E0F-2D9A-412A-9922-1030D3082BAB}">
      <dgm:prSet/>
      <dgm:spPr/>
      <dgm:t>
        <a:bodyPr/>
        <a:lstStyle/>
        <a:p>
          <a:r>
            <a:rPr lang="en-US" b="0" i="0"/>
            <a:t>Promotion, branding + Socials – Tasarla, Kurtis</a:t>
          </a:r>
          <a:endParaRPr lang="en-US"/>
        </a:p>
      </dgm:t>
    </dgm:pt>
    <dgm:pt modelId="{D03628AF-4F9E-4F1F-A0D6-7EA590642E1C}" type="parTrans" cxnId="{C62CBB11-3AF6-4DD9-A005-43C89FD31D14}">
      <dgm:prSet/>
      <dgm:spPr/>
      <dgm:t>
        <a:bodyPr/>
        <a:lstStyle/>
        <a:p>
          <a:endParaRPr lang="en-US"/>
        </a:p>
      </dgm:t>
    </dgm:pt>
    <dgm:pt modelId="{67D40B36-C0B0-49DA-A5C4-C585907D1457}" type="sibTrans" cxnId="{C62CBB11-3AF6-4DD9-A005-43C89FD31D14}">
      <dgm:prSet/>
      <dgm:spPr/>
      <dgm:t>
        <a:bodyPr/>
        <a:lstStyle/>
        <a:p>
          <a:endParaRPr lang="en-US"/>
        </a:p>
      </dgm:t>
    </dgm:pt>
    <dgm:pt modelId="{CC281A6D-C793-4106-A72B-5A0CEAB4F35E}">
      <dgm:prSet/>
      <dgm:spPr/>
      <dgm:t>
        <a:bodyPr/>
        <a:lstStyle/>
        <a:p>
          <a:r>
            <a:rPr lang="en-US" b="0" i="0"/>
            <a:t>Website - Tara</a:t>
          </a:r>
          <a:endParaRPr lang="en-US"/>
        </a:p>
      </dgm:t>
    </dgm:pt>
    <dgm:pt modelId="{67028F06-0CF7-40D5-896E-F02372EA1E60}" type="parTrans" cxnId="{9C157354-6A5A-4566-9262-B0ABC22E442E}">
      <dgm:prSet/>
      <dgm:spPr/>
      <dgm:t>
        <a:bodyPr/>
        <a:lstStyle/>
        <a:p>
          <a:endParaRPr lang="en-US"/>
        </a:p>
      </dgm:t>
    </dgm:pt>
    <dgm:pt modelId="{8AAD8690-D289-4003-85FE-D11EEF6DA89B}" type="sibTrans" cxnId="{9C157354-6A5A-4566-9262-B0ABC22E442E}">
      <dgm:prSet/>
      <dgm:spPr/>
      <dgm:t>
        <a:bodyPr/>
        <a:lstStyle/>
        <a:p>
          <a:endParaRPr lang="en-US"/>
        </a:p>
      </dgm:t>
    </dgm:pt>
    <dgm:pt modelId="{4A10A96E-36D3-462B-B2A1-ACB2064D6973}">
      <dgm:prSet/>
      <dgm:spPr/>
      <dgm:t>
        <a:bodyPr/>
        <a:lstStyle/>
        <a:p>
          <a:r>
            <a:rPr lang="en-US" b="0" i="0"/>
            <a:t>Promotion -</a:t>
          </a:r>
          <a:endParaRPr lang="en-US"/>
        </a:p>
      </dgm:t>
    </dgm:pt>
    <dgm:pt modelId="{4C2B9D87-9C19-4FFB-95F6-3DB3DA3E5AE5}" type="parTrans" cxnId="{4EC949CF-6BE3-4A9A-AD34-9F6D031BF68D}">
      <dgm:prSet/>
      <dgm:spPr/>
      <dgm:t>
        <a:bodyPr/>
        <a:lstStyle/>
        <a:p>
          <a:endParaRPr lang="en-US"/>
        </a:p>
      </dgm:t>
    </dgm:pt>
    <dgm:pt modelId="{E8E6F329-5A96-4F62-9127-F242B180BD9A}" type="sibTrans" cxnId="{4EC949CF-6BE3-4A9A-AD34-9F6D031BF68D}">
      <dgm:prSet/>
      <dgm:spPr/>
      <dgm:t>
        <a:bodyPr/>
        <a:lstStyle/>
        <a:p>
          <a:endParaRPr lang="en-US"/>
        </a:p>
      </dgm:t>
    </dgm:pt>
    <dgm:pt modelId="{750CD4BD-C896-4F91-BFB1-7A9FB67E87F8}">
      <dgm:prSet/>
      <dgm:spPr/>
      <dgm:t>
        <a:bodyPr/>
        <a:lstStyle/>
        <a:p>
          <a:r>
            <a:rPr lang="en-US" b="0" i="0"/>
            <a:t>Exhibition name:</a:t>
          </a:r>
          <a:endParaRPr lang="en-US"/>
        </a:p>
      </dgm:t>
    </dgm:pt>
    <dgm:pt modelId="{C0DE1293-2461-426D-9A77-593087D5E195}" type="parTrans" cxnId="{D6C7FB8B-FF4D-4E9E-AA06-E249ABE20C5E}">
      <dgm:prSet/>
      <dgm:spPr/>
      <dgm:t>
        <a:bodyPr/>
        <a:lstStyle/>
        <a:p>
          <a:endParaRPr lang="en-US"/>
        </a:p>
      </dgm:t>
    </dgm:pt>
    <dgm:pt modelId="{04803865-7807-405B-8F45-47085D15034B}" type="sibTrans" cxnId="{D6C7FB8B-FF4D-4E9E-AA06-E249ABE20C5E}">
      <dgm:prSet/>
      <dgm:spPr/>
      <dgm:t>
        <a:bodyPr/>
        <a:lstStyle/>
        <a:p>
          <a:endParaRPr lang="en-US"/>
        </a:p>
      </dgm:t>
    </dgm:pt>
    <dgm:pt modelId="{023DA296-309B-41B5-87CD-3EA67DD60F76}">
      <dgm:prSet/>
      <dgm:spPr/>
      <dgm:t>
        <a:bodyPr/>
        <a:lstStyle/>
        <a:p>
          <a:r>
            <a:rPr lang="en-US" b="0" i="0"/>
            <a:t>Catering/drinks - </a:t>
          </a:r>
          <a:endParaRPr lang="en-US"/>
        </a:p>
      </dgm:t>
    </dgm:pt>
    <dgm:pt modelId="{7DD5903C-8918-4BD9-BD3B-1126B720621A}" type="parTrans" cxnId="{636F8A54-AE6A-48AE-81B6-A3E9EC2E74B3}">
      <dgm:prSet/>
      <dgm:spPr/>
      <dgm:t>
        <a:bodyPr/>
        <a:lstStyle/>
        <a:p>
          <a:endParaRPr lang="en-US"/>
        </a:p>
      </dgm:t>
    </dgm:pt>
    <dgm:pt modelId="{EA4AA0BD-F396-49E5-8599-EF513282A324}" type="sibTrans" cxnId="{636F8A54-AE6A-48AE-81B6-A3E9EC2E74B3}">
      <dgm:prSet/>
      <dgm:spPr/>
      <dgm:t>
        <a:bodyPr/>
        <a:lstStyle/>
        <a:p>
          <a:endParaRPr lang="en-US"/>
        </a:p>
      </dgm:t>
    </dgm:pt>
    <dgm:pt modelId="{5E4A8EDE-7170-44D2-993E-7BEC345C7E72}">
      <dgm:prSet/>
      <dgm:spPr/>
      <dgm:t>
        <a:bodyPr/>
        <a:lstStyle/>
        <a:p>
          <a:r>
            <a:rPr lang="en-US" b="0" i="0"/>
            <a:t>Project Manager - Sasha</a:t>
          </a:r>
          <a:endParaRPr lang="en-US"/>
        </a:p>
      </dgm:t>
    </dgm:pt>
    <dgm:pt modelId="{945512D0-8F4F-4E5A-9A82-47744C53DBB3}" type="parTrans" cxnId="{5E7E6888-FE0A-451C-8A56-59DE3106AFD8}">
      <dgm:prSet/>
      <dgm:spPr/>
      <dgm:t>
        <a:bodyPr/>
        <a:lstStyle/>
        <a:p>
          <a:endParaRPr lang="en-US"/>
        </a:p>
      </dgm:t>
    </dgm:pt>
    <dgm:pt modelId="{14EC9EAD-121B-46BF-A255-D4E35082DEB0}" type="sibTrans" cxnId="{5E7E6888-FE0A-451C-8A56-59DE3106AFD8}">
      <dgm:prSet/>
      <dgm:spPr/>
      <dgm:t>
        <a:bodyPr/>
        <a:lstStyle/>
        <a:p>
          <a:endParaRPr lang="en-US"/>
        </a:p>
      </dgm:t>
    </dgm:pt>
    <dgm:pt modelId="{CB676A44-E7B6-4483-AE9F-0371A4BD5E03}" type="pres">
      <dgm:prSet presAssocID="{228E4971-04EC-4685-92EE-52475087370C}" presName="root" presStyleCnt="0">
        <dgm:presLayoutVars>
          <dgm:dir/>
          <dgm:resizeHandles val="exact"/>
        </dgm:presLayoutVars>
      </dgm:prSet>
      <dgm:spPr/>
    </dgm:pt>
    <dgm:pt modelId="{284FC1D6-9F0F-468D-A222-1FF599F80C1B}" type="pres">
      <dgm:prSet presAssocID="{367D8101-967F-408E-8045-1A0C265273CA}" presName="compNode" presStyleCnt="0"/>
      <dgm:spPr/>
    </dgm:pt>
    <dgm:pt modelId="{DC2427E4-B1EA-4AE9-8148-5DC939D98217}" type="pres">
      <dgm:prSet presAssocID="{367D8101-967F-408E-8045-1A0C265273CA}" presName="bgRect" presStyleLbl="bgShp" presStyleIdx="0" presStyleCnt="8"/>
      <dgm:spPr/>
    </dgm:pt>
    <dgm:pt modelId="{99C6991D-6786-4A25-9B03-E416B5498FDC}" type="pres">
      <dgm:prSet presAssocID="{367D8101-967F-408E-8045-1A0C265273CA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32DA55D9-9DDF-4E45-9D05-1490C2C8254F}" type="pres">
      <dgm:prSet presAssocID="{367D8101-967F-408E-8045-1A0C265273CA}" presName="spaceRect" presStyleCnt="0"/>
      <dgm:spPr/>
    </dgm:pt>
    <dgm:pt modelId="{9A62D0EB-65EF-4CE1-92AA-262055D63124}" type="pres">
      <dgm:prSet presAssocID="{367D8101-967F-408E-8045-1A0C265273CA}" presName="parTx" presStyleLbl="revTx" presStyleIdx="0" presStyleCnt="8">
        <dgm:presLayoutVars>
          <dgm:chMax val="0"/>
          <dgm:chPref val="0"/>
        </dgm:presLayoutVars>
      </dgm:prSet>
      <dgm:spPr/>
    </dgm:pt>
    <dgm:pt modelId="{E6969A70-A48B-4357-A2EC-D7AAB66518E6}" type="pres">
      <dgm:prSet presAssocID="{EED485DC-3164-42E8-BF65-C3BFCAB4CA9E}" presName="sibTrans" presStyleCnt="0"/>
      <dgm:spPr/>
    </dgm:pt>
    <dgm:pt modelId="{12CBC5B2-9DF1-4926-BC09-F13DDC08A79B}" type="pres">
      <dgm:prSet presAssocID="{8AA65EBC-D3E5-4AAA-A66F-620CE91A63EF}" presName="compNode" presStyleCnt="0"/>
      <dgm:spPr/>
    </dgm:pt>
    <dgm:pt modelId="{33009345-F576-43F3-ABCA-A830AC44AE71}" type="pres">
      <dgm:prSet presAssocID="{8AA65EBC-D3E5-4AAA-A66F-620CE91A63EF}" presName="bgRect" presStyleLbl="bgShp" presStyleIdx="1" presStyleCnt="8"/>
      <dgm:spPr/>
    </dgm:pt>
    <dgm:pt modelId="{C641BB42-543D-4188-89B9-98DBB289E4C5}" type="pres">
      <dgm:prSet presAssocID="{8AA65EBC-D3E5-4AAA-A66F-620CE91A63EF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ypewriter"/>
        </a:ext>
      </dgm:extLst>
    </dgm:pt>
    <dgm:pt modelId="{64116CD3-8C95-45E4-9BF5-91AE2C7BB190}" type="pres">
      <dgm:prSet presAssocID="{8AA65EBC-D3E5-4AAA-A66F-620CE91A63EF}" presName="spaceRect" presStyleCnt="0"/>
      <dgm:spPr/>
    </dgm:pt>
    <dgm:pt modelId="{78AA39A4-2885-489C-9DE0-EDAEB923DFC2}" type="pres">
      <dgm:prSet presAssocID="{8AA65EBC-D3E5-4AAA-A66F-620CE91A63EF}" presName="parTx" presStyleLbl="revTx" presStyleIdx="1" presStyleCnt="8">
        <dgm:presLayoutVars>
          <dgm:chMax val="0"/>
          <dgm:chPref val="0"/>
        </dgm:presLayoutVars>
      </dgm:prSet>
      <dgm:spPr/>
    </dgm:pt>
    <dgm:pt modelId="{544FC95D-311D-4ED3-A02D-5E5BFE64C933}" type="pres">
      <dgm:prSet presAssocID="{4CA03163-87F2-4B02-8820-85CA057296F7}" presName="sibTrans" presStyleCnt="0"/>
      <dgm:spPr/>
    </dgm:pt>
    <dgm:pt modelId="{CCD07E79-8A44-4ED8-8364-29075317366F}" type="pres">
      <dgm:prSet presAssocID="{3E9F9E0F-2D9A-412A-9922-1030D3082BAB}" presName="compNode" presStyleCnt="0"/>
      <dgm:spPr/>
    </dgm:pt>
    <dgm:pt modelId="{1B8F4C31-4913-4D6B-95F4-FCE4968E95C1}" type="pres">
      <dgm:prSet presAssocID="{3E9F9E0F-2D9A-412A-9922-1030D3082BAB}" presName="bgRect" presStyleLbl="bgShp" presStyleIdx="2" presStyleCnt="8"/>
      <dgm:spPr/>
    </dgm:pt>
    <dgm:pt modelId="{C260B39E-6730-4804-9DD5-5FE35420778C}" type="pres">
      <dgm:prSet presAssocID="{3E9F9E0F-2D9A-412A-9922-1030D3082BAB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vertising"/>
        </a:ext>
      </dgm:extLst>
    </dgm:pt>
    <dgm:pt modelId="{7712FE4D-09FD-4D60-85DC-0BC3C353EB67}" type="pres">
      <dgm:prSet presAssocID="{3E9F9E0F-2D9A-412A-9922-1030D3082BAB}" presName="spaceRect" presStyleCnt="0"/>
      <dgm:spPr/>
    </dgm:pt>
    <dgm:pt modelId="{706F9916-6770-437D-A084-BB6BDA768ECA}" type="pres">
      <dgm:prSet presAssocID="{3E9F9E0F-2D9A-412A-9922-1030D3082BAB}" presName="parTx" presStyleLbl="revTx" presStyleIdx="2" presStyleCnt="8">
        <dgm:presLayoutVars>
          <dgm:chMax val="0"/>
          <dgm:chPref val="0"/>
        </dgm:presLayoutVars>
      </dgm:prSet>
      <dgm:spPr/>
    </dgm:pt>
    <dgm:pt modelId="{693C602C-F691-46EC-BFFF-FA6FDFA16A25}" type="pres">
      <dgm:prSet presAssocID="{67D40B36-C0B0-49DA-A5C4-C585907D1457}" presName="sibTrans" presStyleCnt="0"/>
      <dgm:spPr/>
    </dgm:pt>
    <dgm:pt modelId="{1B871BB7-4962-48B7-908B-88A69326ADA5}" type="pres">
      <dgm:prSet presAssocID="{CC281A6D-C793-4106-A72B-5A0CEAB4F35E}" presName="compNode" presStyleCnt="0"/>
      <dgm:spPr/>
    </dgm:pt>
    <dgm:pt modelId="{D17880E7-3827-473F-8812-3DE3C73AD52B}" type="pres">
      <dgm:prSet presAssocID="{CC281A6D-C793-4106-A72B-5A0CEAB4F35E}" presName="bgRect" presStyleLbl="bgShp" presStyleIdx="3" presStyleCnt="8"/>
      <dgm:spPr/>
    </dgm:pt>
    <dgm:pt modelId="{227811F2-39E0-403D-814E-250F3FE3A2FB}" type="pres">
      <dgm:prSet presAssocID="{CC281A6D-C793-4106-A72B-5A0CEAB4F35E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EE1656D3-A3D1-4B98-A902-3F2F86FB8AEA}" type="pres">
      <dgm:prSet presAssocID="{CC281A6D-C793-4106-A72B-5A0CEAB4F35E}" presName="spaceRect" presStyleCnt="0"/>
      <dgm:spPr/>
    </dgm:pt>
    <dgm:pt modelId="{0E359BA2-76C2-4AF3-91E6-EA451C5B8BED}" type="pres">
      <dgm:prSet presAssocID="{CC281A6D-C793-4106-A72B-5A0CEAB4F35E}" presName="parTx" presStyleLbl="revTx" presStyleIdx="3" presStyleCnt="8">
        <dgm:presLayoutVars>
          <dgm:chMax val="0"/>
          <dgm:chPref val="0"/>
        </dgm:presLayoutVars>
      </dgm:prSet>
      <dgm:spPr/>
    </dgm:pt>
    <dgm:pt modelId="{27DD1F57-989A-4994-9CCB-14A7CFB1F6DC}" type="pres">
      <dgm:prSet presAssocID="{8AAD8690-D289-4003-85FE-D11EEF6DA89B}" presName="sibTrans" presStyleCnt="0"/>
      <dgm:spPr/>
    </dgm:pt>
    <dgm:pt modelId="{5C0B1B62-45D2-44BD-90D8-80E9FAA0952A}" type="pres">
      <dgm:prSet presAssocID="{4A10A96E-36D3-462B-B2A1-ACB2064D6973}" presName="compNode" presStyleCnt="0"/>
      <dgm:spPr/>
    </dgm:pt>
    <dgm:pt modelId="{32F5180B-7E19-40C7-A000-28E0E1C51F02}" type="pres">
      <dgm:prSet presAssocID="{4A10A96E-36D3-462B-B2A1-ACB2064D6973}" presName="bgRect" presStyleLbl="bgShp" presStyleIdx="4" presStyleCnt="8"/>
      <dgm:spPr/>
    </dgm:pt>
    <dgm:pt modelId="{85EED2A4-4A32-4209-B845-460E01D100DD}" type="pres">
      <dgm:prSet presAssocID="{4A10A96E-36D3-462B-B2A1-ACB2064D6973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C5422717-50C1-41E3-BB27-ED4A7BDFEE3C}" type="pres">
      <dgm:prSet presAssocID="{4A10A96E-36D3-462B-B2A1-ACB2064D6973}" presName="spaceRect" presStyleCnt="0"/>
      <dgm:spPr/>
    </dgm:pt>
    <dgm:pt modelId="{BA40FAF5-90AC-43A0-B409-7DBBB9E2C820}" type="pres">
      <dgm:prSet presAssocID="{4A10A96E-36D3-462B-B2A1-ACB2064D6973}" presName="parTx" presStyleLbl="revTx" presStyleIdx="4" presStyleCnt="8">
        <dgm:presLayoutVars>
          <dgm:chMax val="0"/>
          <dgm:chPref val="0"/>
        </dgm:presLayoutVars>
      </dgm:prSet>
      <dgm:spPr/>
    </dgm:pt>
    <dgm:pt modelId="{565EBC5A-039B-413A-BBC3-7801EA761D6F}" type="pres">
      <dgm:prSet presAssocID="{E8E6F329-5A96-4F62-9127-F242B180BD9A}" presName="sibTrans" presStyleCnt="0"/>
      <dgm:spPr/>
    </dgm:pt>
    <dgm:pt modelId="{12508C24-6C4E-4A8A-954E-977E9DF1BE55}" type="pres">
      <dgm:prSet presAssocID="{750CD4BD-C896-4F91-BFB1-7A9FB67E87F8}" presName="compNode" presStyleCnt="0"/>
      <dgm:spPr/>
    </dgm:pt>
    <dgm:pt modelId="{99E391A3-2DCF-4D41-B5EC-22AAC116D527}" type="pres">
      <dgm:prSet presAssocID="{750CD4BD-C896-4F91-BFB1-7A9FB67E87F8}" presName="bgRect" presStyleLbl="bgShp" presStyleIdx="5" presStyleCnt="8"/>
      <dgm:spPr/>
    </dgm:pt>
    <dgm:pt modelId="{1CD39A74-5C75-4A43-9A42-902925512110}" type="pres">
      <dgm:prSet presAssocID="{750CD4BD-C896-4F91-BFB1-7A9FB67E87F8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tist"/>
        </a:ext>
      </dgm:extLst>
    </dgm:pt>
    <dgm:pt modelId="{975AEBC4-95C5-47E1-ABF8-D73FAF9DD501}" type="pres">
      <dgm:prSet presAssocID="{750CD4BD-C896-4F91-BFB1-7A9FB67E87F8}" presName="spaceRect" presStyleCnt="0"/>
      <dgm:spPr/>
    </dgm:pt>
    <dgm:pt modelId="{271DAA60-560D-4828-8344-853680C8249E}" type="pres">
      <dgm:prSet presAssocID="{750CD4BD-C896-4F91-BFB1-7A9FB67E87F8}" presName="parTx" presStyleLbl="revTx" presStyleIdx="5" presStyleCnt="8">
        <dgm:presLayoutVars>
          <dgm:chMax val="0"/>
          <dgm:chPref val="0"/>
        </dgm:presLayoutVars>
      </dgm:prSet>
      <dgm:spPr/>
    </dgm:pt>
    <dgm:pt modelId="{1A94EAD6-A39B-4141-8549-0D151313587A}" type="pres">
      <dgm:prSet presAssocID="{04803865-7807-405B-8F45-47085D15034B}" presName="sibTrans" presStyleCnt="0"/>
      <dgm:spPr/>
    </dgm:pt>
    <dgm:pt modelId="{B4913EFE-2168-4E30-A7E5-6C47110A4A55}" type="pres">
      <dgm:prSet presAssocID="{023DA296-309B-41B5-87CD-3EA67DD60F76}" presName="compNode" presStyleCnt="0"/>
      <dgm:spPr/>
    </dgm:pt>
    <dgm:pt modelId="{5BEE6EDB-DFB4-472B-B925-4AF4F5EB5199}" type="pres">
      <dgm:prSet presAssocID="{023DA296-309B-41B5-87CD-3EA67DD60F76}" presName="bgRect" presStyleLbl="bgShp" presStyleIdx="6" presStyleCnt="8"/>
      <dgm:spPr/>
    </dgm:pt>
    <dgm:pt modelId="{CC1DB156-0DA1-4535-9619-EDB3896E32DF}" type="pres">
      <dgm:prSet presAssocID="{023DA296-309B-41B5-87CD-3EA67DD60F76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mpagne Glasses"/>
        </a:ext>
      </dgm:extLst>
    </dgm:pt>
    <dgm:pt modelId="{083FE80C-893D-42CF-8BF2-EBC098FD0A7A}" type="pres">
      <dgm:prSet presAssocID="{023DA296-309B-41B5-87CD-3EA67DD60F76}" presName="spaceRect" presStyleCnt="0"/>
      <dgm:spPr/>
    </dgm:pt>
    <dgm:pt modelId="{54745E34-E461-43EB-A916-90CDE18D8CB2}" type="pres">
      <dgm:prSet presAssocID="{023DA296-309B-41B5-87CD-3EA67DD60F76}" presName="parTx" presStyleLbl="revTx" presStyleIdx="6" presStyleCnt="8">
        <dgm:presLayoutVars>
          <dgm:chMax val="0"/>
          <dgm:chPref val="0"/>
        </dgm:presLayoutVars>
      </dgm:prSet>
      <dgm:spPr/>
    </dgm:pt>
    <dgm:pt modelId="{F1C15167-F544-4C1C-B750-C3285F04D3C0}" type="pres">
      <dgm:prSet presAssocID="{EA4AA0BD-F396-49E5-8599-EF513282A324}" presName="sibTrans" presStyleCnt="0"/>
      <dgm:spPr/>
    </dgm:pt>
    <dgm:pt modelId="{E18EDD0D-1416-4DF0-ACB6-33A8271C0234}" type="pres">
      <dgm:prSet presAssocID="{5E4A8EDE-7170-44D2-993E-7BEC345C7E72}" presName="compNode" presStyleCnt="0"/>
      <dgm:spPr/>
    </dgm:pt>
    <dgm:pt modelId="{C204F543-B09F-407B-BB34-49EF05AFBA5F}" type="pres">
      <dgm:prSet presAssocID="{5E4A8EDE-7170-44D2-993E-7BEC345C7E72}" presName="bgRect" presStyleLbl="bgShp" presStyleIdx="7" presStyleCnt="8"/>
      <dgm:spPr/>
    </dgm:pt>
    <dgm:pt modelId="{3EBD0F66-0FF5-451F-BBEC-BC74149556CC}" type="pres">
      <dgm:prSet presAssocID="{5E4A8EDE-7170-44D2-993E-7BEC345C7E72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FAE71A60-F4BF-436D-A146-C64164928BC1}" type="pres">
      <dgm:prSet presAssocID="{5E4A8EDE-7170-44D2-993E-7BEC345C7E72}" presName="spaceRect" presStyleCnt="0"/>
      <dgm:spPr/>
    </dgm:pt>
    <dgm:pt modelId="{83269ACE-3861-4FCE-A0F6-6086094B989D}" type="pres">
      <dgm:prSet presAssocID="{5E4A8EDE-7170-44D2-993E-7BEC345C7E72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C62CBB11-3AF6-4DD9-A005-43C89FD31D14}" srcId="{228E4971-04EC-4685-92EE-52475087370C}" destId="{3E9F9E0F-2D9A-412A-9922-1030D3082BAB}" srcOrd="2" destOrd="0" parTransId="{D03628AF-4F9E-4F1F-A0D6-7EA590642E1C}" sibTransId="{67D40B36-C0B0-49DA-A5C4-C585907D1457}"/>
    <dgm:cxn modelId="{8F2AE76A-5107-4475-8356-A06A0852D38D}" type="presOf" srcId="{8AA65EBC-D3E5-4AAA-A66F-620CE91A63EF}" destId="{78AA39A4-2885-489C-9DE0-EDAEB923DFC2}" srcOrd="0" destOrd="0" presId="urn:microsoft.com/office/officeart/2018/2/layout/IconVerticalSolidList"/>
    <dgm:cxn modelId="{5A960C71-BE80-4C66-AC89-971D7E080ACD}" type="presOf" srcId="{228E4971-04EC-4685-92EE-52475087370C}" destId="{CB676A44-E7B6-4483-AE9F-0371A4BD5E03}" srcOrd="0" destOrd="0" presId="urn:microsoft.com/office/officeart/2018/2/layout/IconVerticalSolidList"/>
    <dgm:cxn modelId="{9C157354-6A5A-4566-9262-B0ABC22E442E}" srcId="{228E4971-04EC-4685-92EE-52475087370C}" destId="{CC281A6D-C793-4106-A72B-5A0CEAB4F35E}" srcOrd="3" destOrd="0" parTransId="{67028F06-0CF7-40D5-896E-F02372EA1E60}" sibTransId="{8AAD8690-D289-4003-85FE-D11EEF6DA89B}"/>
    <dgm:cxn modelId="{636F8A54-AE6A-48AE-81B6-A3E9EC2E74B3}" srcId="{228E4971-04EC-4685-92EE-52475087370C}" destId="{023DA296-309B-41B5-87CD-3EA67DD60F76}" srcOrd="6" destOrd="0" parTransId="{7DD5903C-8918-4BD9-BD3B-1126B720621A}" sibTransId="{EA4AA0BD-F396-49E5-8599-EF513282A324}"/>
    <dgm:cxn modelId="{76158279-9C7C-444B-8A6D-893323911FA4}" type="presOf" srcId="{023DA296-309B-41B5-87CD-3EA67DD60F76}" destId="{54745E34-E461-43EB-A916-90CDE18D8CB2}" srcOrd="0" destOrd="0" presId="urn:microsoft.com/office/officeart/2018/2/layout/IconVerticalSolidList"/>
    <dgm:cxn modelId="{B917637B-6287-4391-A7BD-996E79C3A862}" type="presOf" srcId="{CC281A6D-C793-4106-A72B-5A0CEAB4F35E}" destId="{0E359BA2-76C2-4AF3-91E6-EA451C5B8BED}" srcOrd="0" destOrd="0" presId="urn:microsoft.com/office/officeart/2018/2/layout/IconVerticalSolidList"/>
    <dgm:cxn modelId="{EF532C7F-3B48-4D66-9254-491D88AE9417}" type="presOf" srcId="{5E4A8EDE-7170-44D2-993E-7BEC345C7E72}" destId="{83269ACE-3861-4FCE-A0F6-6086094B989D}" srcOrd="0" destOrd="0" presId="urn:microsoft.com/office/officeart/2018/2/layout/IconVerticalSolidList"/>
    <dgm:cxn modelId="{5E7E6888-FE0A-451C-8A56-59DE3106AFD8}" srcId="{228E4971-04EC-4685-92EE-52475087370C}" destId="{5E4A8EDE-7170-44D2-993E-7BEC345C7E72}" srcOrd="7" destOrd="0" parTransId="{945512D0-8F4F-4E5A-9A82-47744C53DBB3}" sibTransId="{14EC9EAD-121B-46BF-A255-D4E35082DEB0}"/>
    <dgm:cxn modelId="{E2812F8A-B30C-4C4D-ABD5-39ADE5D8C9F1}" srcId="{228E4971-04EC-4685-92EE-52475087370C}" destId="{8AA65EBC-D3E5-4AAA-A66F-620CE91A63EF}" srcOrd="1" destOrd="0" parTransId="{069B5F82-1557-44EF-AF83-BD9025C10358}" sibTransId="{4CA03163-87F2-4B02-8820-85CA057296F7}"/>
    <dgm:cxn modelId="{D6C7FB8B-FF4D-4E9E-AA06-E249ABE20C5E}" srcId="{228E4971-04EC-4685-92EE-52475087370C}" destId="{750CD4BD-C896-4F91-BFB1-7A9FB67E87F8}" srcOrd="5" destOrd="0" parTransId="{C0DE1293-2461-426D-9A77-593087D5E195}" sibTransId="{04803865-7807-405B-8F45-47085D15034B}"/>
    <dgm:cxn modelId="{A4C6019E-24C4-42DD-A9E2-685B1A133E30}" type="presOf" srcId="{4A10A96E-36D3-462B-B2A1-ACB2064D6973}" destId="{BA40FAF5-90AC-43A0-B409-7DBBB9E2C820}" srcOrd="0" destOrd="0" presId="urn:microsoft.com/office/officeart/2018/2/layout/IconVerticalSolidList"/>
    <dgm:cxn modelId="{EC7B8DAA-7D5D-4974-AECC-AB2546563700}" type="presOf" srcId="{3E9F9E0F-2D9A-412A-9922-1030D3082BAB}" destId="{706F9916-6770-437D-A084-BB6BDA768ECA}" srcOrd="0" destOrd="0" presId="urn:microsoft.com/office/officeart/2018/2/layout/IconVerticalSolidList"/>
    <dgm:cxn modelId="{DD967CB2-E705-4CAF-AC41-AE9235D50FCE}" type="presOf" srcId="{367D8101-967F-408E-8045-1A0C265273CA}" destId="{9A62D0EB-65EF-4CE1-92AA-262055D63124}" srcOrd="0" destOrd="0" presId="urn:microsoft.com/office/officeart/2018/2/layout/IconVerticalSolidList"/>
    <dgm:cxn modelId="{7759F3C2-A47A-4038-AAA0-A644773DF3C6}" srcId="{228E4971-04EC-4685-92EE-52475087370C}" destId="{367D8101-967F-408E-8045-1A0C265273CA}" srcOrd="0" destOrd="0" parTransId="{95472E4E-9694-4638-A897-76C87978EEF9}" sibTransId="{EED485DC-3164-42E8-BF65-C3BFCAB4CA9E}"/>
    <dgm:cxn modelId="{4EC949CF-6BE3-4A9A-AD34-9F6D031BF68D}" srcId="{228E4971-04EC-4685-92EE-52475087370C}" destId="{4A10A96E-36D3-462B-B2A1-ACB2064D6973}" srcOrd="4" destOrd="0" parTransId="{4C2B9D87-9C19-4FFB-95F6-3DB3DA3E5AE5}" sibTransId="{E8E6F329-5A96-4F62-9127-F242B180BD9A}"/>
    <dgm:cxn modelId="{34F964D8-700A-438D-82E3-45F78D5CCA20}" type="presOf" srcId="{750CD4BD-C896-4F91-BFB1-7A9FB67E87F8}" destId="{271DAA60-560D-4828-8344-853680C8249E}" srcOrd="0" destOrd="0" presId="urn:microsoft.com/office/officeart/2018/2/layout/IconVerticalSolidList"/>
    <dgm:cxn modelId="{10D7D486-6C63-474E-80B3-B627E358D454}" type="presParOf" srcId="{CB676A44-E7B6-4483-AE9F-0371A4BD5E03}" destId="{284FC1D6-9F0F-468D-A222-1FF599F80C1B}" srcOrd="0" destOrd="0" presId="urn:microsoft.com/office/officeart/2018/2/layout/IconVerticalSolidList"/>
    <dgm:cxn modelId="{A718F6A2-8179-4707-94AE-4F2B23AB9B07}" type="presParOf" srcId="{284FC1D6-9F0F-468D-A222-1FF599F80C1B}" destId="{DC2427E4-B1EA-4AE9-8148-5DC939D98217}" srcOrd="0" destOrd="0" presId="urn:microsoft.com/office/officeart/2018/2/layout/IconVerticalSolidList"/>
    <dgm:cxn modelId="{DD0BD75B-00E1-4FBB-AA55-DC171CB42801}" type="presParOf" srcId="{284FC1D6-9F0F-468D-A222-1FF599F80C1B}" destId="{99C6991D-6786-4A25-9B03-E416B5498FDC}" srcOrd="1" destOrd="0" presId="urn:microsoft.com/office/officeart/2018/2/layout/IconVerticalSolidList"/>
    <dgm:cxn modelId="{49D78E9F-46EC-4FEA-AC37-FEA0D2637953}" type="presParOf" srcId="{284FC1D6-9F0F-468D-A222-1FF599F80C1B}" destId="{32DA55D9-9DDF-4E45-9D05-1490C2C8254F}" srcOrd="2" destOrd="0" presId="urn:microsoft.com/office/officeart/2018/2/layout/IconVerticalSolidList"/>
    <dgm:cxn modelId="{CF36AFA4-624F-488A-9B6C-CB4563D549E3}" type="presParOf" srcId="{284FC1D6-9F0F-468D-A222-1FF599F80C1B}" destId="{9A62D0EB-65EF-4CE1-92AA-262055D63124}" srcOrd="3" destOrd="0" presId="urn:microsoft.com/office/officeart/2018/2/layout/IconVerticalSolidList"/>
    <dgm:cxn modelId="{5CDB00DC-9368-4C19-8680-671DCD894BBF}" type="presParOf" srcId="{CB676A44-E7B6-4483-AE9F-0371A4BD5E03}" destId="{E6969A70-A48B-4357-A2EC-D7AAB66518E6}" srcOrd="1" destOrd="0" presId="urn:microsoft.com/office/officeart/2018/2/layout/IconVerticalSolidList"/>
    <dgm:cxn modelId="{B49881F6-6032-4490-A519-444D060877E9}" type="presParOf" srcId="{CB676A44-E7B6-4483-AE9F-0371A4BD5E03}" destId="{12CBC5B2-9DF1-4926-BC09-F13DDC08A79B}" srcOrd="2" destOrd="0" presId="urn:microsoft.com/office/officeart/2018/2/layout/IconVerticalSolidList"/>
    <dgm:cxn modelId="{0AC80961-B081-4195-9D85-3C91083B38FB}" type="presParOf" srcId="{12CBC5B2-9DF1-4926-BC09-F13DDC08A79B}" destId="{33009345-F576-43F3-ABCA-A830AC44AE71}" srcOrd="0" destOrd="0" presId="urn:microsoft.com/office/officeart/2018/2/layout/IconVerticalSolidList"/>
    <dgm:cxn modelId="{9376CA17-C7F4-40CE-839C-88D4C9F0F1FE}" type="presParOf" srcId="{12CBC5B2-9DF1-4926-BC09-F13DDC08A79B}" destId="{C641BB42-543D-4188-89B9-98DBB289E4C5}" srcOrd="1" destOrd="0" presId="urn:microsoft.com/office/officeart/2018/2/layout/IconVerticalSolidList"/>
    <dgm:cxn modelId="{38C4F02E-B361-4DC4-B219-926D0138825A}" type="presParOf" srcId="{12CBC5B2-9DF1-4926-BC09-F13DDC08A79B}" destId="{64116CD3-8C95-45E4-9BF5-91AE2C7BB190}" srcOrd="2" destOrd="0" presId="urn:microsoft.com/office/officeart/2018/2/layout/IconVerticalSolidList"/>
    <dgm:cxn modelId="{BA75403A-10F6-44A9-91A9-E91B324B5062}" type="presParOf" srcId="{12CBC5B2-9DF1-4926-BC09-F13DDC08A79B}" destId="{78AA39A4-2885-489C-9DE0-EDAEB923DFC2}" srcOrd="3" destOrd="0" presId="urn:microsoft.com/office/officeart/2018/2/layout/IconVerticalSolidList"/>
    <dgm:cxn modelId="{31EC240C-54D9-4F88-8AA6-AE9D69E9871E}" type="presParOf" srcId="{CB676A44-E7B6-4483-AE9F-0371A4BD5E03}" destId="{544FC95D-311D-4ED3-A02D-5E5BFE64C933}" srcOrd="3" destOrd="0" presId="urn:microsoft.com/office/officeart/2018/2/layout/IconVerticalSolidList"/>
    <dgm:cxn modelId="{CF61EAC9-A2EE-4A6C-93EF-86D06208E677}" type="presParOf" srcId="{CB676A44-E7B6-4483-AE9F-0371A4BD5E03}" destId="{CCD07E79-8A44-4ED8-8364-29075317366F}" srcOrd="4" destOrd="0" presId="urn:microsoft.com/office/officeart/2018/2/layout/IconVerticalSolidList"/>
    <dgm:cxn modelId="{A8D1054D-FBA2-422A-BE9E-C580C5EF29F2}" type="presParOf" srcId="{CCD07E79-8A44-4ED8-8364-29075317366F}" destId="{1B8F4C31-4913-4D6B-95F4-FCE4968E95C1}" srcOrd="0" destOrd="0" presId="urn:microsoft.com/office/officeart/2018/2/layout/IconVerticalSolidList"/>
    <dgm:cxn modelId="{BCB2B770-620F-4D86-ACAC-C0CABDDDB4A6}" type="presParOf" srcId="{CCD07E79-8A44-4ED8-8364-29075317366F}" destId="{C260B39E-6730-4804-9DD5-5FE35420778C}" srcOrd="1" destOrd="0" presId="urn:microsoft.com/office/officeart/2018/2/layout/IconVerticalSolidList"/>
    <dgm:cxn modelId="{2E53CD9F-290A-480F-BFFF-1CC90A6C540A}" type="presParOf" srcId="{CCD07E79-8A44-4ED8-8364-29075317366F}" destId="{7712FE4D-09FD-4D60-85DC-0BC3C353EB67}" srcOrd="2" destOrd="0" presId="urn:microsoft.com/office/officeart/2018/2/layout/IconVerticalSolidList"/>
    <dgm:cxn modelId="{62123009-FDC1-4D8D-9485-BE7B4599E967}" type="presParOf" srcId="{CCD07E79-8A44-4ED8-8364-29075317366F}" destId="{706F9916-6770-437D-A084-BB6BDA768ECA}" srcOrd="3" destOrd="0" presId="urn:microsoft.com/office/officeart/2018/2/layout/IconVerticalSolidList"/>
    <dgm:cxn modelId="{A4238188-2696-4C23-8F4C-7B27E984C1B8}" type="presParOf" srcId="{CB676A44-E7B6-4483-AE9F-0371A4BD5E03}" destId="{693C602C-F691-46EC-BFFF-FA6FDFA16A25}" srcOrd="5" destOrd="0" presId="urn:microsoft.com/office/officeart/2018/2/layout/IconVerticalSolidList"/>
    <dgm:cxn modelId="{F4759F4F-AA62-46F7-ACE2-E8992C1F06D8}" type="presParOf" srcId="{CB676A44-E7B6-4483-AE9F-0371A4BD5E03}" destId="{1B871BB7-4962-48B7-908B-88A69326ADA5}" srcOrd="6" destOrd="0" presId="urn:microsoft.com/office/officeart/2018/2/layout/IconVerticalSolidList"/>
    <dgm:cxn modelId="{4A699E04-37C3-418E-9B52-C6B5D756391F}" type="presParOf" srcId="{1B871BB7-4962-48B7-908B-88A69326ADA5}" destId="{D17880E7-3827-473F-8812-3DE3C73AD52B}" srcOrd="0" destOrd="0" presId="urn:microsoft.com/office/officeart/2018/2/layout/IconVerticalSolidList"/>
    <dgm:cxn modelId="{497EB1F9-924A-4E14-9A9A-DBE94DF55191}" type="presParOf" srcId="{1B871BB7-4962-48B7-908B-88A69326ADA5}" destId="{227811F2-39E0-403D-814E-250F3FE3A2FB}" srcOrd="1" destOrd="0" presId="urn:microsoft.com/office/officeart/2018/2/layout/IconVerticalSolidList"/>
    <dgm:cxn modelId="{8BFBE6FB-26CF-482C-9AAC-68063E8E64B4}" type="presParOf" srcId="{1B871BB7-4962-48B7-908B-88A69326ADA5}" destId="{EE1656D3-A3D1-4B98-A902-3F2F86FB8AEA}" srcOrd="2" destOrd="0" presId="urn:microsoft.com/office/officeart/2018/2/layout/IconVerticalSolidList"/>
    <dgm:cxn modelId="{CE2BFA1D-0C9F-494A-9DF9-07A688D7B354}" type="presParOf" srcId="{1B871BB7-4962-48B7-908B-88A69326ADA5}" destId="{0E359BA2-76C2-4AF3-91E6-EA451C5B8BED}" srcOrd="3" destOrd="0" presId="urn:microsoft.com/office/officeart/2018/2/layout/IconVerticalSolidList"/>
    <dgm:cxn modelId="{9B061BC4-5E21-4E97-B1F9-84F36F2320EA}" type="presParOf" srcId="{CB676A44-E7B6-4483-AE9F-0371A4BD5E03}" destId="{27DD1F57-989A-4994-9CCB-14A7CFB1F6DC}" srcOrd="7" destOrd="0" presId="urn:microsoft.com/office/officeart/2018/2/layout/IconVerticalSolidList"/>
    <dgm:cxn modelId="{19B90409-41E5-4562-9DF3-AC07724789E4}" type="presParOf" srcId="{CB676A44-E7B6-4483-AE9F-0371A4BD5E03}" destId="{5C0B1B62-45D2-44BD-90D8-80E9FAA0952A}" srcOrd="8" destOrd="0" presId="urn:microsoft.com/office/officeart/2018/2/layout/IconVerticalSolidList"/>
    <dgm:cxn modelId="{8A03F174-D600-4902-8356-50A98DCC2DEB}" type="presParOf" srcId="{5C0B1B62-45D2-44BD-90D8-80E9FAA0952A}" destId="{32F5180B-7E19-40C7-A000-28E0E1C51F02}" srcOrd="0" destOrd="0" presId="urn:microsoft.com/office/officeart/2018/2/layout/IconVerticalSolidList"/>
    <dgm:cxn modelId="{104F50FD-EC93-4BAC-8B46-654AD5F2FDDA}" type="presParOf" srcId="{5C0B1B62-45D2-44BD-90D8-80E9FAA0952A}" destId="{85EED2A4-4A32-4209-B845-460E01D100DD}" srcOrd="1" destOrd="0" presId="urn:microsoft.com/office/officeart/2018/2/layout/IconVerticalSolidList"/>
    <dgm:cxn modelId="{9AD0B602-DF39-42F7-A2F7-A5AE8A7C60E0}" type="presParOf" srcId="{5C0B1B62-45D2-44BD-90D8-80E9FAA0952A}" destId="{C5422717-50C1-41E3-BB27-ED4A7BDFEE3C}" srcOrd="2" destOrd="0" presId="urn:microsoft.com/office/officeart/2018/2/layout/IconVerticalSolidList"/>
    <dgm:cxn modelId="{F790B174-D4AC-4866-AAA3-F79D87C916D4}" type="presParOf" srcId="{5C0B1B62-45D2-44BD-90D8-80E9FAA0952A}" destId="{BA40FAF5-90AC-43A0-B409-7DBBB9E2C820}" srcOrd="3" destOrd="0" presId="urn:microsoft.com/office/officeart/2018/2/layout/IconVerticalSolidList"/>
    <dgm:cxn modelId="{4D369ECD-092A-4344-8072-CB5A491FF216}" type="presParOf" srcId="{CB676A44-E7B6-4483-AE9F-0371A4BD5E03}" destId="{565EBC5A-039B-413A-BBC3-7801EA761D6F}" srcOrd="9" destOrd="0" presId="urn:microsoft.com/office/officeart/2018/2/layout/IconVerticalSolidList"/>
    <dgm:cxn modelId="{7F7E501B-DB1A-4A3E-A65A-CD7CADE1332C}" type="presParOf" srcId="{CB676A44-E7B6-4483-AE9F-0371A4BD5E03}" destId="{12508C24-6C4E-4A8A-954E-977E9DF1BE55}" srcOrd="10" destOrd="0" presId="urn:microsoft.com/office/officeart/2018/2/layout/IconVerticalSolidList"/>
    <dgm:cxn modelId="{95C2836D-F062-43CB-87CC-E7EDD2D3F833}" type="presParOf" srcId="{12508C24-6C4E-4A8A-954E-977E9DF1BE55}" destId="{99E391A3-2DCF-4D41-B5EC-22AAC116D527}" srcOrd="0" destOrd="0" presId="urn:microsoft.com/office/officeart/2018/2/layout/IconVerticalSolidList"/>
    <dgm:cxn modelId="{C0EF1582-1A2B-4155-A871-079FCFB9E154}" type="presParOf" srcId="{12508C24-6C4E-4A8A-954E-977E9DF1BE55}" destId="{1CD39A74-5C75-4A43-9A42-902925512110}" srcOrd="1" destOrd="0" presId="urn:microsoft.com/office/officeart/2018/2/layout/IconVerticalSolidList"/>
    <dgm:cxn modelId="{7603A389-A3A0-4FBB-B53C-2B019CAD4171}" type="presParOf" srcId="{12508C24-6C4E-4A8A-954E-977E9DF1BE55}" destId="{975AEBC4-95C5-47E1-ABF8-D73FAF9DD501}" srcOrd="2" destOrd="0" presId="urn:microsoft.com/office/officeart/2018/2/layout/IconVerticalSolidList"/>
    <dgm:cxn modelId="{ED7C6D00-52D9-403B-A8DD-FA128D8EA054}" type="presParOf" srcId="{12508C24-6C4E-4A8A-954E-977E9DF1BE55}" destId="{271DAA60-560D-4828-8344-853680C8249E}" srcOrd="3" destOrd="0" presId="urn:microsoft.com/office/officeart/2018/2/layout/IconVerticalSolidList"/>
    <dgm:cxn modelId="{A06DDD19-12F0-4C11-A1C6-4402CCA369B5}" type="presParOf" srcId="{CB676A44-E7B6-4483-AE9F-0371A4BD5E03}" destId="{1A94EAD6-A39B-4141-8549-0D151313587A}" srcOrd="11" destOrd="0" presId="urn:microsoft.com/office/officeart/2018/2/layout/IconVerticalSolidList"/>
    <dgm:cxn modelId="{98703225-D098-4170-A887-139B716AB807}" type="presParOf" srcId="{CB676A44-E7B6-4483-AE9F-0371A4BD5E03}" destId="{B4913EFE-2168-4E30-A7E5-6C47110A4A55}" srcOrd="12" destOrd="0" presId="urn:microsoft.com/office/officeart/2018/2/layout/IconVerticalSolidList"/>
    <dgm:cxn modelId="{25A8CAE4-97B9-4B2B-B2CA-E1037C29719C}" type="presParOf" srcId="{B4913EFE-2168-4E30-A7E5-6C47110A4A55}" destId="{5BEE6EDB-DFB4-472B-B925-4AF4F5EB5199}" srcOrd="0" destOrd="0" presId="urn:microsoft.com/office/officeart/2018/2/layout/IconVerticalSolidList"/>
    <dgm:cxn modelId="{17E4F580-7A92-4957-B110-C341526B9019}" type="presParOf" srcId="{B4913EFE-2168-4E30-A7E5-6C47110A4A55}" destId="{CC1DB156-0DA1-4535-9619-EDB3896E32DF}" srcOrd="1" destOrd="0" presId="urn:microsoft.com/office/officeart/2018/2/layout/IconVerticalSolidList"/>
    <dgm:cxn modelId="{16C63989-D1D3-4D19-AFEA-5831BA3C790B}" type="presParOf" srcId="{B4913EFE-2168-4E30-A7E5-6C47110A4A55}" destId="{083FE80C-893D-42CF-8BF2-EBC098FD0A7A}" srcOrd="2" destOrd="0" presId="urn:microsoft.com/office/officeart/2018/2/layout/IconVerticalSolidList"/>
    <dgm:cxn modelId="{9A610F81-DD56-4D55-A989-AD958551D8AB}" type="presParOf" srcId="{B4913EFE-2168-4E30-A7E5-6C47110A4A55}" destId="{54745E34-E461-43EB-A916-90CDE18D8CB2}" srcOrd="3" destOrd="0" presId="urn:microsoft.com/office/officeart/2018/2/layout/IconVerticalSolidList"/>
    <dgm:cxn modelId="{85600BC5-246B-4234-AEB4-841E42AF2A07}" type="presParOf" srcId="{CB676A44-E7B6-4483-AE9F-0371A4BD5E03}" destId="{F1C15167-F544-4C1C-B750-C3285F04D3C0}" srcOrd="13" destOrd="0" presId="urn:microsoft.com/office/officeart/2018/2/layout/IconVerticalSolidList"/>
    <dgm:cxn modelId="{E7E916E2-E0D5-40CE-BDCF-8B133004A7F5}" type="presParOf" srcId="{CB676A44-E7B6-4483-AE9F-0371A4BD5E03}" destId="{E18EDD0D-1416-4DF0-ACB6-33A8271C0234}" srcOrd="14" destOrd="0" presId="urn:microsoft.com/office/officeart/2018/2/layout/IconVerticalSolidList"/>
    <dgm:cxn modelId="{0B6B50BD-78A3-4F06-B12D-58694881855D}" type="presParOf" srcId="{E18EDD0D-1416-4DF0-ACB6-33A8271C0234}" destId="{C204F543-B09F-407B-BB34-49EF05AFBA5F}" srcOrd="0" destOrd="0" presId="urn:microsoft.com/office/officeart/2018/2/layout/IconVerticalSolidList"/>
    <dgm:cxn modelId="{323F7985-6365-4F8D-82B1-C0EBEDDE641C}" type="presParOf" srcId="{E18EDD0D-1416-4DF0-ACB6-33A8271C0234}" destId="{3EBD0F66-0FF5-451F-BBEC-BC74149556CC}" srcOrd="1" destOrd="0" presId="urn:microsoft.com/office/officeart/2018/2/layout/IconVerticalSolidList"/>
    <dgm:cxn modelId="{C417F7FC-CEEA-450C-B07B-8DA6FF17202B}" type="presParOf" srcId="{E18EDD0D-1416-4DF0-ACB6-33A8271C0234}" destId="{FAE71A60-F4BF-436D-A146-C64164928BC1}" srcOrd="2" destOrd="0" presId="urn:microsoft.com/office/officeart/2018/2/layout/IconVerticalSolidList"/>
    <dgm:cxn modelId="{BBC91BAF-59ED-4A27-9D4D-E822F434A69F}" type="presParOf" srcId="{E18EDD0D-1416-4DF0-ACB6-33A8271C0234}" destId="{83269ACE-3861-4FCE-A0F6-6086094B98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F933FE-A02D-4D92-A6F2-1208E0BEF7E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D1A0CB2-CFAE-47B6-9FAA-0737AC17E302}">
      <dgm:prSet/>
      <dgm:spPr/>
      <dgm:t>
        <a:bodyPr/>
        <a:lstStyle/>
        <a:p>
          <a:r>
            <a:rPr lang="en-US" b="0" i="0"/>
            <a:t>Friends</a:t>
          </a:r>
          <a:endParaRPr lang="en-US"/>
        </a:p>
      </dgm:t>
    </dgm:pt>
    <dgm:pt modelId="{81937351-A5DC-4D07-B62E-1F74E10E538B}" type="parTrans" cxnId="{9330817A-4796-433E-B1B3-ADB6188ACD3B}">
      <dgm:prSet/>
      <dgm:spPr/>
      <dgm:t>
        <a:bodyPr/>
        <a:lstStyle/>
        <a:p>
          <a:endParaRPr lang="en-US"/>
        </a:p>
      </dgm:t>
    </dgm:pt>
    <dgm:pt modelId="{86E781C6-9AB4-4B9F-AE55-BD75BDBE76F9}" type="sibTrans" cxnId="{9330817A-4796-433E-B1B3-ADB6188ACD3B}">
      <dgm:prSet/>
      <dgm:spPr/>
      <dgm:t>
        <a:bodyPr/>
        <a:lstStyle/>
        <a:p>
          <a:endParaRPr lang="en-US"/>
        </a:p>
      </dgm:t>
    </dgm:pt>
    <dgm:pt modelId="{4E6BE08A-6C5F-4B9B-A292-52ACA5F4CD42}">
      <dgm:prSet/>
      <dgm:spPr/>
      <dgm:t>
        <a:bodyPr/>
        <a:lstStyle/>
        <a:p>
          <a:r>
            <a:rPr lang="en-US" b="0" i="0"/>
            <a:t>Family </a:t>
          </a:r>
          <a:endParaRPr lang="en-US"/>
        </a:p>
      </dgm:t>
    </dgm:pt>
    <dgm:pt modelId="{087A7664-9317-45F6-A0A1-CB1D3372C6BD}" type="parTrans" cxnId="{A30266A1-4F2A-408C-983F-22F78677042E}">
      <dgm:prSet/>
      <dgm:spPr/>
      <dgm:t>
        <a:bodyPr/>
        <a:lstStyle/>
        <a:p>
          <a:endParaRPr lang="en-US"/>
        </a:p>
      </dgm:t>
    </dgm:pt>
    <dgm:pt modelId="{09441009-8A3F-48AE-80BE-A8F5A00ADEFC}" type="sibTrans" cxnId="{A30266A1-4F2A-408C-983F-22F78677042E}">
      <dgm:prSet/>
      <dgm:spPr/>
      <dgm:t>
        <a:bodyPr/>
        <a:lstStyle/>
        <a:p>
          <a:endParaRPr lang="en-US"/>
        </a:p>
      </dgm:t>
    </dgm:pt>
    <dgm:pt modelId="{CCED0748-7F5E-4525-A37B-10CB89554A28}">
      <dgm:prSet/>
      <dgm:spPr/>
      <dgm:t>
        <a:bodyPr/>
        <a:lstStyle/>
        <a:p>
          <a:r>
            <a:rPr lang="en-US" b="0" i="0"/>
            <a:t>Students</a:t>
          </a:r>
          <a:endParaRPr lang="en-US"/>
        </a:p>
      </dgm:t>
    </dgm:pt>
    <dgm:pt modelId="{703E4098-18BD-4E79-9DAE-DCBE61CF07B5}" type="parTrans" cxnId="{E23ECB81-7191-40AB-B3A5-A8075FA3F128}">
      <dgm:prSet/>
      <dgm:spPr/>
      <dgm:t>
        <a:bodyPr/>
        <a:lstStyle/>
        <a:p>
          <a:endParaRPr lang="en-US"/>
        </a:p>
      </dgm:t>
    </dgm:pt>
    <dgm:pt modelId="{D506C1BE-2EA7-42B4-8048-8CD94BA4C156}" type="sibTrans" cxnId="{E23ECB81-7191-40AB-B3A5-A8075FA3F128}">
      <dgm:prSet/>
      <dgm:spPr/>
      <dgm:t>
        <a:bodyPr/>
        <a:lstStyle/>
        <a:p>
          <a:endParaRPr lang="en-US"/>
        </a:p>
      </dgm:t>
    </dgm:pt>
    <dgm:pt modelId="{AD703A83-3178-4094-89C8-E47B32BF2CBA}">
      <dgm:prSet/>
      <dgm:spPr/>
      <dgm:t>
        <a:bodyPr/>
        <a:lstStyle/>
        <a:p>
          <a:r>
            <a:rPr lang="en-US" b="0" i="0"/>
            <a:t>(16+)</a:t>
          </a:r>
          <a:endParaRPr lang="en-US"/>
        </a:p>
      </dgm:t>
    </dgm:pt>
    <dgm:pt modelId="{D27C8D4E-8B79-48BF-9D59-5B167E58A89A}" type="parTrans" cxnId="{43ACE801-CBA8-41F6-A697-9B3567AF5F4A}">
      <dgm:prSet/>
      <dgm:spPr/>
      <dgm:t>
        <a:bodyPr/>
        <a:lstStyle/>
        <a:p>
          <a:endParaRPr lang="en-US"/>
        </a:p>
      </dgm:t>
    </dgm:pt>
    <dgm:pt modelId="{DAD1941E-80F1-4F60-BD55-150880025D77}" type="sibTrans" cxnId="{43ACE801-CBA8-41F6-A697-9B3567AF5F4A}">
      <dgm:prSet/>
      <dgm:spPr/>
      <dgm:t>
        <a:bodyPr/>
        <a:lstStyle/>
        <a:p>
          <a:endParaRPr lang="en-US"/>
        </a:p>
      </dgm:t>
    </dgm:pt>
    <dgm:pt modelId="{ED6816EF-E35C-42AD-8080-BC800114FCF0}" type="pres">
      <dgm:prSet presAssocID="{1BF933FE-A02D-4D92-A6F2-1208E0BEF7EF}" presName="root" presStyleCnt="0">
        <dgm:presLayoutVars>
          <dgm:dir/>
          <dgm:resizeHandles val="exact"/>
        </dgm:presLayoutVars>
      </dgm:prSet>
      <dgm:spPr/>
    </dgm:pt>
    <dgm:pt modelId="{DDC69998-AAEC-4157-9C3E-74F9F736ABA2}" type="pres">
      <dgm:prSet presAssocID="{1BF933FE-A02D-4D92-A6F2-1208E0BEF7EF}" presName="container" presStyleCnt="0">
        <dgm:presLayoutVars>
          <dgm:dir/>
          <dgm:resizeHandles val="exact"/>
        </dgm:presLayoutVars>
      </dgm:prSet>
      <dgm:spPr/>
    </dgm:pt>
    <dgm:pt modelId="{CD6AB343-6376-42B5-BD0E-D8CE42D5E5EC}" type="pres">
      <dgm:prSet presAssocID="{CD1A0CB2-CFAE-47B6-9FAA-0737AC17E302}" presName="compNode" presStyleCnt="0"/>
      <dgm:spPr/>
    </dgm:pt>
    <dgm:pt modelId="{EC9A38B9-C48C-4527-A7B4-B9F3FE160F44}" type="pres">
      <dgm:prSet presAssocID="{CD1A0CB2-CFAE-47B6-9FAA-0737AC17E302}" presName="iconBgRect" presStyleLbl="bgShp" presStyleIdx="0" presStyleCnt="4"/>
      <dgm:spPr/>
    </dgm:pt>
    <dgm:pt modelId="{5EFD2132-300D-4F3C-82C6-C5341AEE7706}" type="pres">
      <dgm:prSet presAssocID="{CD1A0CB2-CFAE-47B6-9FAA-0737AC17E30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AE6F05F-DF40-4320-9485-07534406F9AF}" type="pres">
      <dgm:prSet presAssocID="{CD1A0CB2-CFAE-47B6-9FAA-0737AC17E302}" presName="spaceRect" presStyleCnt="0"/>
      <dgm:spPr/>
    </dgm:pt>
    <dgm:pt modelId="{1F017D6B-4148-4C37-B3B7-C0185F008F55}" type="pres">
      <dgm:prSet presAssocID="{CD1A0CB2-CFAE-47B6-9FAA-0737AC17E302}" presName="textRect" presStyleLbl="revTx" presStyleIdx="0" presStyleCnt="4">
        <dgm:presLayoutVars>
          <dgm:chMax val="1"/>
          <dgm:chPref val="1"/>
        </dgm:presLayoutVars>
      </dgm:prSet>
      <dgm:spPr/>
    </dgm:pt>
    <dgm:pt modelId="{40D69F44-9CC6-420F-B0BA-6F3A10038DD7}" type="pres">
      <dgm:prSet presAssocID="{86E781C6-9AB4-4B9F-AE55-BD75BDBE76F9}" presName="sibTrans" presStyleLbl="sibTrans2D1" presStyleIdx="0" presStyleCnt="0"/>
      <dgm:spPr/>
    </dgm:pt>
    <dgm:pt modelId="{2D5021D1-3115-4A90-85F9-1EA521A8C5AF}" type="pres">
      <dgm:prSet presAssocID="{4E6BE08A-6C5F-4B9B-A292-52ACA5F4CD42}" presName="compNode" presStyleCnt="0"/>
      <dgm:spPr/>
    </dgm:pt>
    <dgm:pt modelId="{81BCA08C-23DC-403E-B1AF-F56019FA47F9}" type="pres">
      <dgm:prSet presAssocID="{4E6BE08A-6C5F-4B9B-A292-52ACA5F4CD42}" presName="iconBgRect" presStyleLbl="bgShp" presStyleIdx="1" presStyleCnt="4"/>
      <dgm:spPr/>
    </dgm:pt>
    <dgm:pt modelId="{5C8D6EFF-DC1B-4B8A-97CD-BCB349608408}" type="pres">
      <dgm:prSet presAssocID="{4E6BE08A-6C5F-4B9B-A292-52ACA5F4CD4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mily"/>
        </a:ext>
      </dgm:extLst>
    </dgm:pt>
    <dgm:pt modelId="{E638139F-B470-4609-8CA0-6A1426841451}" type="pres">
      <dgm:prSet presAssocID="{4E6BE08A-6C5F-4B9B-A292-52ACA5F4CD42}" presName="spaceRect" presStyleCnt="0"/>
      <dgm:spPr/>
    </dgm:pt>
    <dgm:pt modelId="{9134607F-AD6E-40B3-B6B3-DAAD71BBB5E4}" type="pres">
      <dgm:prSet presAssocID="{4E6BE08A-6C5F-4B9B-A292-52ACA5F4CD42}" presName="textRect" presStyleLbl="revTx" presStyleIdx="1" presStyleCnt="4">
        <dgm:presLayoutVars>
          <dgm:chMax val="1"/>
          <dgm:chPref val="1"/>
        </dgm:presLayoutVars>
      </dgm:prSet>
      <dgm:spPr/>
    </dgm:pt>
    <dgm:pt modelId="{1BAAC08F-10EE-4BAD-9659-F34DC0238873}" type="pres">
      <dgm:prSet presAssocID="{09441009-8A3F-48AE-80BE-A8F5A00ADEFC}" presName="sibTrans" presStyleLbl="sibTrans2D1" presStyleIdx="0" presStyleCnt="0"/>
      <dgm:spPr/>
    </dgm:pt>
    <dgm:pt modelId="{46243486-6737-4E2A-A68E-D1DA42E16794}" type="pres">
      <dgm:prSet presAssocID="{CCED0748-7F5E-4525-A37B-10CB89554A28}" presName="compNode" presStyleCnt="0"/>
      <dgm:spPr/>
    </dgm:pt>
    <dgm:pt modelId="{ED357166-5DA7-43B8-920D-BE0DA3D9CC46}" type="pres">
      <dgm:prSet presAssocID="{CCED0748-7F5E-4525-A37B-10CB89554A28}" presName="iconBgRect" presStyleLbl="bgShp" presStyleIdx="2" presStyleCnt="4"/>
      <dgm:spPr/>
    </dgm:pt>
    <dgm:pt modelId="{3C76C812-33FE-4490-9D18-D3EF9B79F909}" type="pres">
      <dgm:prSet presAssocID="{CCED0748-7F5E-4525-A37B-10CB89554A2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CE684065-148D-41B1-8A9D-DF4AD84EBEFF}" type="pres">
      <dgm:prSet presAssocID="{CCED0748-7F5E-4525-A37B-10CB89554A28}" presName="spaceRect" presStyleCnt="0"/>
      <dgm:spPr/>
    </dgm:pt>
    <dgm:pt modelId="{71AD85A0-6181-4339-8A1C-96DACED29F2A}" type="pres">
      <dgm:prSet presAssocID="{CCED0748-7F5E-4525-A37B-10CB89554A28}" presName="textRect" presStyleLbl="revTx" presStyleIdx="2" presStyleCnt="4">
        <dgm:presLayoutVars>
          <dgm:chMax val="1"/>
          <dgm:chPref val="1"/>
        </dgm:presLayoutVars>
      </dgm:prSet>
      <dgm:spPr/>
    </dgm:pt>
    <dgm:pt modelId="{BA684712-E374-4216-A129-B8F5FF65FC11}" type="pres">
      <dgm:prSet presAssocID="{D506C1BE-2EA7-42B4-8048-8CD94BA4C156}" presName="sibTrans" presStyleLbl="sibTrans2D1" presStyleIdx="0" presStyleCnt="0"/>
      <dgm:spPr/>
    </dgm:pt>
    <dgm:pt modelId="{FCCB1858-2F99-4750-A18A-BCC0A0EBA58B}" type="pres">
      <dgm:prSet presAssocID="{AD703A83-3178-4094-89C8-E47B32BF2CBA}" presName="compNode" presStyleCnt="0"/>
      <dgm:spPr/>
    </dgm:pt>
    <dgm:pt modelId="{8BCB1E50-C569-4892-BF5B-E79C8DABF6AF}" type="pres">
      <dgm:prSet presAssocID="{AD703A83-3178-4094-89C8-E47B32BF2CBA}" presName="iconBgRect" presStyleLbl="bgShp" presStyleIdx="3" presStyleCnt="4"/>
      <dgm:spPr/>
    </dgm:pt>
    <dgm:pt modelId="{2103289A-C41C-457D-B41E-F637B52EF333}" type="pres">
      <dgm:prSet presAssocID="{AD703A83-3178-4094-89C8-E47B32BF2CB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print"/>
        </a:ext>
      </dgm:extLst>
    </dgm:pt>
    <dgm:pt modelId="{B93726F6-92CC-4ED8-AD39-38CF3EC3EEC4}" type="pres">
      <dgm:prSet presAssocID="{AD703A83-3178-4094-89C8-E47B32BF2CBA}" presName="spaceRect" presStyleCnt="0"/>
      <dgm:spPr/>
    </dgm:pt>
    <dgm:pt modelId="{63291FB5-49EF-4C20-B303-80FE139F8004}" type="pres">
      <dgm:prSet presAssocID="{AD703A83-3178-4094-89C8-E47B32BF2CB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3ACE801-CBA8-41F6-A697-9B3567AF5F4A}" srcId="{1BF933FE-A02D-4D92-A6F2-1208E0BEF7EF}" destId="{AD703A83-3178-4094-89C8-E47B32BF2CBA}" srcOrd="3" destOrd="0" parTransId="{D27C8D4E-8B79-48BF-9D59-5B167E58A89A}" sibTransId="{DAD1941E-80F1-4F60-BD55-150880025D77}"/>
    <dgm:cxn modelId="{629DBF3A-1526-468C-B6EF-25A372DFE9F7}" type="presOf" srcId="{4E6BE08A-6C5F-4B9B-A292-52ACA5F4CD42}" destId="{9134607F-AD6E-40B3-B6B3-DAAD71BBB5E4}" srcOrd="0" destOrd="0" presId="urn:microsoft.com/office/officeart/2018/2/layout/IconCircleList"/>
    <dgm:cxn modelId="{1E1BC95E-F7C6-4522-81ED-7CFC09A4BE4C}" type="presOf" srcId="{CCED0748-7F5E-4525-A37B-10CB89554A28}" destId="{71AD85A0-6181-4339-8A1C-96DACED29F2A}" srcOrd="0" destOrd="0" presId="urn:microsoft.com/office/officeart/2018/2/layout/IconCircleList"/>
    <dgm:cxn modelId="{55446966-78DA-4CB8-8FE8-101A326C532B}" type="presOf" srcId="{CD1A0CB2-CFAE-47B6-9FAA-0737AC17E302}" destId="{1F017D6B-4148-4C37-B3B7-C0185F008F55}" srcOrd="0" destOrd="0" presId="urn:microsoft.com/office/officeart/2018/2/layout/IconCircleList"/>
    <dgm:cxn modelId="{9330817A-4796-433E-B1B3-ADB6188ACD3B}" srcId="{1BF933FE-A02D-4D92-A6F2-1208E0BEF7EF}" destId="{CD1A0CB2-CFAE-47B6-9FAA-0737AC17E302}" srcOrd="0" destOrd="0" parTransId="{81937351-A5DC-4D07-B62E-1F74E10E538B}" sibTransId="{86E781C6-9AB4-4B9F-AE55-BD75BDBE76F9}"/>
    <dgm:cxn modelId="{E23ECB81-7191-40AB-B3A5-A8075FA3F128}" srcId="{1BF933FE-A02D-4D92-A6F2-1208E0BEF7EF}" destId="{CCED0748-7F5E-4525-A37B-10CB89554A28}" srcOrd="2" destOrd="0" parTransId="{703E4098-18BD-4E79-9DAE-DCBE61CF07B5}" sibTransId="{D506C1BE-2EA7-42B4-8048-8CD94BA4C156}"/>
    <dgm:cxn modelId="{9B157689-9FA9-412F-AF2E-213D16E4640B}" type="presOf" srcId="{D506C1BE-2EA7-42B4-8048-8CD94BA4C156}" destId="{BA684712-E374-4216-A129-B8F5FF65FC11}" srcOrd="0" destOrd="0" presId="urn:microsoft.com/office/officeart/2018/2/layout/IconCircleList"/>
    <dgm:cxn modelId="{69667E8B-0B18-43E7-8FA5-F75A4FA6C9DF}" type="presOf" srcId="{AD703A83-3178-4094-89C8-E47B32BF2CBA}" destId="{63291FB5-49EF-4C20-B303-80FE139F8004}" srcOrd="0" destOrd="0" presId="urn:microsoft.com/office/officeart/2018/2/layout/IconCircleList"/>
    <dgm:cxn modelId="{A30266A1-4F2A-408C-983F-22F78677042E}" srcId="{1BF933FE-A02D-4D92-A6F2-1208E0BEF7EF}" destId="{4E6BE08A-6C5F-4B9B-A292-52ACA5F4CD42}" srcOrd="1" destOrd="0" parTransId="{087A7664-9317-45F6-A0A1-CB1D3372C6BD}" sibTransId="{09441009-8A3F-48AE-80BE-A8F5A00ADEFC}"/>
    <dgm:cxn modelId="{88760FBE-8278-4EB4-890B-A03D7E4744E2}" type="presOf" srcId="{86E781C6-9AB4-4B9F-AE55-BD75BDBE76F9}" destId="{40D69F44-9CC6-420F-B0BA-6F3A10038DD7}" srcOrd="0" destOrd="0" presId="urn:microsoft.com/office/officeart/2018/2/layout/IconCircleList"/>
    <dgm:cxn modelId="{697665D1-138A-4515-9167-78AEF47B4A69}" type="presOf" srcId="{09441009-8A3F-48AE-80BE-A8F5A00ADEFC}" destId="{1BAAC08F-10EE-4BAD-9659-F34DC0238873}" srcOrd="0" destOrd="0" presId="urn:microsoft.com/office/officeart/2018/2/layout/IconCircleList"/>
    <dgm:cxn modelId="{845A8FF4-BCB9-47CA-A496-42437FF56D54}" type="presOf" srcId="{1BF933FE-A02D-4D92-A6F2-1208E0BEF7EF}" destId="{ED6816EF-E35C-42AD-8080-BC800114FCF0}" srcOrd="0" destOrd="0" presId="urn:microsoft.com/office/officeart/2018/2/layout/IconCircleList"/>
    <dgm:cxn modelId="{9EE8FBC4-C070-4935-A689-BA95DBA8515D}" type="presParOf" srcId="{ED6816EF-E35C-42AD-8080-BC800114FCF0}" destId="{DDC69998-AAEC-4157-9C3E-74F9F736ABA2}" srcOrd="0" destOrd="0" presId="urn:microsoft.com/office/officeart/2018/2/layout/IconCircleList"/>
    <dgm:cxn modelId="{3C2135E9-D151-47B6-A246-DE331946C70F}" type="presParOf" srcId="{DDC69998-AAEC-4157-9C3E-74F9F736ABA2}" destId="{CD6AB343-6376-42B5-BD0E-D8CE42D5E5EC}" srcOrd="0" destOrd="0" presId="urn:microsoft.com/office/officeart/2018/2/layout/IconCircleList"/>
    <dgm:cxn modelId="{D6A76E6D-3284-439D-8CC4-BB01949ACD85}" type="presParOf" srcId="{CD6AB343-6376-42B5-BD0E-D8CE42D5E5EC}" destId="{EC9A38B9-C48C-4527-A7B4-B9F3FE160F44}" srcOrd="0" destOrd="0" presId="urn:microsoft.com/office/officeart/2018/2/layout/IconCircleList"/>
    <dgm:cxn modelId="{28BE3E66-F48B-434C-A93B-1D693539A7D7}" type="presParOf" srcId="{CD6AB343-6376-42B5-BD0E-D8CE42D5E5EC}" destId="{5EFD2132-300D-4F3C-82C6-C5341AEE7706}" srcOrd="1" destOrd="0" presId="urn:microsoft.com/office/officeart/2018/2/layout/IconCircleList"/>
    <dgm:cxn modelId="{679F1C7F-F25F-4F73-96FD-B44A971A6DF0}" type="presParOf" srcId="{CD6AB343-6376-42B5-BD0E-D8CE42D5E5EC}" destId="{2AE6F05F-DF40-4320-9485-07534406F9AF}" srcOrd="2" destOrd="0" presId="urn:microsoft.com/office/officeart/2018/2/layout/IconCircleList"/>
    <dgm:cxn modelId="{6BCC4AB7-639A-4940-B9F1-5A7D1566B84E}" type="presParOf" srcId="{CD6AB343-6376-42B5-BD0E-D8CE42D5E5EC}" destId="{1F017D6B-4148-4C37-B3B7-C0185F008F55}" srcOrd="3" destOrd="0" presId="urn:microsoft.com/office/officeart/2018/2/layout/IconCircleList"/>
    <dgm:cxn modelId="{4B6B2F6D-96E0-48FF-AE67-D88CB3A3FB06}" type="presParOf" srcId="{DDC69998-AAEC-4157-9C3E-74F9F736ABA2}" destId="{40D69F44-9CC6-420F-B0BA-6F3A10038DD7}" srcOrd="1" destOrd="0" presId="urn:microsoft.com/office/officeart/2018/2/layout/IconCircleList"/>
    <dgm:cxn modelId="{318D665B-25C7-4D18-B229-3AFEBCEAF992}" type="presParOf" srcId="{DDC69998-AAEC-4157-9C3E-74F9F736ABA2}" destId="{2D5021D1-3115-4A90-85F9-1EA521A8C5AF}" srcOrd="2" destOrd="0" presId="urn:microsoft.com/office/officeart/2018/2/layout/IconCircleList"/>
    <dgm:cxn modelId="{E7B553D6-53CD-4E2A-AB23-A11A82BCE4B2}" type="presParOf" srcId="{2D5021D1-3115-4A90-85F9-1EA521A8C5AF}" destId="{81BCA08C-23DC-403E-B1AF-F56019FA47F9}" srcOrd="0" destOrd="0" presId="urn:microsoft.com/office/officeart/2018/2/layout/IconCircleList"/>
    <dgm:cxn modelId="{2413A5A3-6226-4970-9C5F-8CF2FB293BE1}" type="presParOf" srcId="{2D5021D1-3115-4A90-85F9-1EA521A8C5AF}" destId="{5C8D6EFF-DC1B-4B8A-97CD-BCB349608408}" srcOrd="1" destOrd="0" presId="urn:microsoft.com/office/officeart/2018/2/layout/IconCircleList"/>
    <dgm:cxn modelId="{CFA3F37D-D234-4107-8B30-0E507D4B5C02}" type="presParOf" srcId="{2D5021D1-3115-4A90-85F9-1EA521A8C5AF}" destId="{E638139F-B470-4609-8CA0-6A1426841451}" srcOrd="2" destOrd="0" presId="urn:microsoft.com/office/officeart/2018/2/layout/IconCircleList"/>
    <dgm:cxn modelId="{FB31304E-E2BD-4DF9-B066-E75A346A58DF}" type="presParOf" srcId="{2D5021D1-3115-4A90-85F9-1EA521A8C5AF}" destId="{9134607F-AD6E-40B3-B6B3-DAAD71BBB5E4}" srcOrd="3" destOrd="0" presId="urn:microsoft.com/office/officeart/2018/2/layout/IconCircleList"/>
    <dgm:cxn modelId="{73C8D03D-0154-4345-B3E9-FDE67D472DED}" type="presParOf" srcId="{DDC69998-AAEC-4157-9C3E-74F9F736ABA2}" destId="{1BAAC08F-10EE-4BAD-9659-F34DC0238873}" srcOrd="3" destOrd="0" presId="urn:microsoft.com/office/officeart/2018/2/layout/IconCircleList"/>
    <dgm:cxn modelId="{0DFCB19D-748D-48E2-ABC5-5224E513E13C}" type="presParOf" srcId="{DDC69998-AAEC-4157-9C3E-74F9F736ABA2}" destId="{46243486-6737-4E2A-A68E-D1DA42E16794}" srcOrd="4" destOrd="0" presId="urn:microsoft.com/office/officeart/2018/2/layout/IconCircleList"/>
    <dgm:cxn modelId="{027CFC39-D1DF-4421-AEA2-409890E5407B}" type="presParOf" srcId="{46243486-6737-4E2A-A68E-D1DA42E16794}" destId="{ED357166-5DA7-43B8-920D-BE0DA3D9CC46}" srcOrd="0" destOrd="0" presId="urn:microsoft.com/office/officeart/2018/2/layout/IconCircleList"/>
    <dgm:cxn modelId="{5F64A786-2130-41FE-859D-EBF53990FB13}" type="presParOf" srcId="{46243486-6737-4E2A-A68E-D1DA42E16794}" destId="{3C76C812-33FE-4490-9D18-D3EF9B79F909}" srcOrd="1" destOrd="0" presId="urn:microsoft.com/office/officeart/2018/2/layout/IconCircleList"/>
    <dgm:cxn modelId="{C626023E-7C9F-43E1-8164-22D3597567DC}" type="presParOf" srcId="{46243486-6737-4E2A-A68E-D1DA42E16794}" destId="{CE684065-148D-41B1-8A9D-DF4AD84EBEFF}" srcOrd="2" destOrd="0" presId="urn:microsoft.com/office/officeart/2018/2/layout/IconCircleList"/>
    <dgm:cxn modelId="{34E41C52-50FF-4C7B-A81C-B573966661C5}" type="presParOf" srcId="{46243486-6737-4E2A-A68E-D1DA42E16794}" destId="{71AD85A0-6181-4339-8A1C-96DACED29F2A}" srcOrd="3" destOrd="0" presId="urn:microsoft.com/office/officeart/2018/2/layout/IconCircleList"/>
    <dgm:cxn modelId="{AA1D7E53-C489-454C-B87C-1C4715E1E6CD}" type="presParOf" srcId="{DDC69998-AAEC-4157-9C3E-74F9F736ABA2}" destId="{BA684712-E374-4216-A129-B8F5FF65FC11}" srcOrd="5" destOrd="0" presId="urn:microsoft.com/office/officeart/2018/2/layout/IconCircleList"/>
    <dgm:cxn modelId="{2E59E892-D61A-43BF-B927-4A26F109A6AD}" type="presParOf" srcId="{DDC69998-AAEC-4157-9C3E-74F9F736ABA2}" destId="{FCCB1858-2F99-4750-A18A-BCC0A0EBA58B}" srcOrd="6" destOrd="0" presId="urn:microsoft.com/office/officeart/2018/2/layout/IconCircleList"/>
    <dgm:cxn modelId="{0F663C24-EDD1-46F1-9747-9A037637B433}" type="presParOf" srcId="{FCCB1858-2F99-4750-A18A-BCC0A0EBA58B}" destId="{8BCB1E50-C569-4892-BF5B-E79C8DABF6AF}" srcOrd="0" destOrd="0" presId="urn:microsoft.com/office/officeart/2018/2/layout/IconCircleList"/>
    <dgm:cxn modelId="{1EF7AB9D-F929-4874-A90C-DB7A20914DB9}" type="presParOf" srcId="{FCCB1858-2F99-4750-A18A-BCC0A0EBA58B}" destId="{2103289A-C41C-457D-B41E-F637B52EF333}" srcOrd="1" destOrd="0" presId="urn:microsoft.com/office/officeart/2018/2/layout/IconCircleList"/>
    <dgm:cxn modelId="{95C3A857-0738-48A5-82E5-A233E2DC5E11}" type="presParOf" srcId="{FCCB1858-2F99-4750-A18A-BCC0A0EBA58B}" destId="{B93726F6-92CC-4ED8-AD39-38CF3EC3EEC4}" srcOrd="2" destOrd="0" presId="urn:microsoft.com/office/officeart/2018/2/layout/IconCircleList"/>
    <dgm:cxn modelId="{20CDB093-B42E-4CEF-9E5F-22E995EA2312}" type="presParOf" srcId="{FCCB1858-2F99-4750-A18A-BCC0A0EBA58B}" destId="{63291FB5-49EF-4C20-B303-80FE139F800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2427E4-B1EA-4AE9-8148-5DC939D98217}">
      <dsp:nvSpPr>
        <dsp:cNvPr id="0" name=""/>
        <dsp:cNvSpPr/>
      </dsp:nvSpPr>
      <dsp:spPr>
        <a:xfrm>
          <a:off x="0" y="558"/>
          <a:ext cx="6496050" cy="4688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C6991D-6786-4A25-9B03-E416B5498FDC}">
      <dsp:nvSpPr>
        <dsp:cNvPr id="0" name=""/>
        <dsp:cNvSpPr/>
      </dsp:nvSpPr>
      <dsp:spPr>
        <a:xfrm>
          <a:off x="141814" y="106040"/>
          <a:ext cx="257844" cy="2578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2D0EB-65EF-4CE1-92AA-262055D63124}">
      <dsp:nvSpPr>
        <dsp:cNvPr id="0" name=""/>
        <dsp:cNvSpPr/>
      </dsp:nvSpPr>
      <dsp:spPr>
        <a:xfrm>
          <a:off x="541473" y="558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Poster / print publication – Jacob</a:t>
          </a:r>
          <a:endParaRPr lang="en-US" sz="1600" kern="1200"/>
        </a:p>
      </dsp:txBody>
      <dsp:txXfrm>
        <a:off x="541473" y="558"/>
        <a:ext cx="5954576" cy="468808"/>
      </dsp:txXfrm>
    </dsp:sp>
    <dsp:sp modelId="{33009345-F576-43F3-ABCA-A830AC44AE71}">
      <dsp:nvSpPr>
        <dsp:cNvPr id="0" name=""/>
        <dsp:cNvSpPr/>
      </dsp:nvSpPr>
      <dsp:spPr>
        <a:xfrm>
          <a:off x="0" y="586568"/>
          <a:ext cx="6496050" cy="4688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1BB42-543D-4188-89B9-98DBB289E4C5}">
      <dsp:nvSpPr>
        <dsp:cNvPr id="0" name=""/>
        <dsp:cNvSpPr/>
      </dsp:nvSpPr>
      <dsp:spPr>
        <a:xfrm>
          <a:off x="141814" y="692050"/>
          <a:ext cx="257844" cy="2578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A39A4-2885-489C-9DE0-EDAEB923DFC2}">
      <dsp:nvSpPr>
        <dsp:cNvPr id="0" name=""/>
        <dsp:cNvSpPr/>
      </dsp:nvSpPr>
      <dsp:spPr>
        <a:xfrm>
          <a:off x="541473" y="586568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Copy writing - Manon</a:t>
          </a:r>
          <a:endParaRPr lang="en-US" sz="1600" kern="1200"/>
        </a:p>
      </dsp:txBody>
      <dsp:txXfrm>
        <a:off x="541473" y="586568"/>
        <a:ext cx="5954576" cy="468808"/>
      </dsp:txXfrm>
    </dsp:sp>
    <dsp:sp modelId="{1B8F4C31-4913-4D6B-95F4-FCE4968E95C1}">
      <dsp:nvSpPr>
        <dsp:cNvPr id="0" name=""/>
        <dsp:cNvSpPr/>
      </dsp:nvSpPr>
      <dsp:spPr>
        <a:xfrm>
          <a:off x="0" y="1172579"/>
          <a:ext cx="6496050" cy="4688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60B39E-6730-4804-9DD5-5FE35420778C}">
      <dsp:nvSpPr>
        <dsp:cNvPr id="0" name=""/>
        <dsp:cNvSpPr/>
      </dsp:nvSpPr>
      <dsp:spPr>
        <a:xfrm>
          <a:off x="141814" y="1278061"/>
          <a:ext cx="257844" cy="2578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F9916-6770-437D-A084-BB6BDA768ECA}">
      <dsp:nvSpPr>
        <dsp:cNvPr id="0" name=""/>
        <dsp:cNvSpPr/>
      </dsp:nvSpPr>
      <dsp:spPr>
        <a:xfrm>
          <a:off x="541473" y="1172579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Promotion, branding + Socials – Tasarla, Kurtis</a:t>
          </a:r>
          <a:endParaRPr lang="en-US" sz="1600" kern="1200"/>
        </a:p>
      </dsp:txBody>
      <dsp:txXfrm>
        <a:off x="541473" y="1172579"/>
        <a:ext cx="5954576" cy="468808"/>
      </dsp:txXfrm>
    </dsp:sp>
    <dsp:sp modelId="{D17880E7-3827-473F-8812-3DE3C73AD52B}">
      <dsp:nvSpPr>
        <dsp:cNvPr id="0" name=""/>
        <dsp:cNvSpPr/>
      </dsp:nvSpPr>
      <dsp:spPr>
        <a:xfrm>
          <a:off x="0" y="1758590"/>
          <a:ext cx="6496050" cy="468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811F2-39E0-403D-814E-250F3FE3A2FB}">
      <dsp:nvSpPr>
        <dsp:cNvPr id="0" name=""/>
        <dsp:cNvSpPr/>
      </dsp:nvSpPr>
      <dsp:spPr>
        <a:xfrm>
          <a:off x="141814" y="1864072"/>
          <a:ext cx="257844" cy="2578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59BA2-76C2-4AF3-91E6-EA451C5B8BED}">
      <dsp:nvSpPr>
        <dsp:cNvPr id="0" name=""/>
        <dsp:cNvSpPr/>
      </dsp:nvSpPr>
      <dsp:spPr>
        <a:xfrm>
          <a:off x="541473" y="1758590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Website - Tara</a:t>
          </a:r>
          <a:endParaRPr lang="en-US" sz="1600" kern="1200"/>
        </a:p>
      </dsp:txBody>
      <dsp:txXfrm>
        <a:off x="541473" y="1758590"/>
        <a:ext cx="5954576" cy="468808"/>
      </dsp:txXfrm>
    </dsp:sp>
    <dsp:sp modelId="{32F5180B-7E19-40C7-A000-28E0E1C51F02}">
      <dsp:nvSpPr>
        <dsp:cNvPr id="0" name=""/>
        <dsp:cNvSpPr/>
      </dsp:nvSpPr>
      <dsp:spPr>
        <a:xfrm>
          <a:off x="0" y="2344601"/>
          <a:ext cx="6496050" cy="46880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EED2A4-4A32-4209-B845-460E01D100DD}">
      <dsp:nvSpPr>
        <dsp:cNvPr id="0" name=""/>
        <dsp:cNvSpPr/>
      </dsp:nvSpPr>
      <dsp:spPr>
        <a:xfrm>
          <a:off x="141814" y="2450083"/>
          <a:ext cx="257844" cy="25784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0FAF5-90AC-43A0-B409-7DBBB9E2C820}">
      <dsp:nvSpPr>
        <dsp:cNvPr id="0" name=""/>
        <dsp:cNvSpPr/>
      </dsp:nvSpPr>
      <dsp:spPr>
        <a:xfrm>
          <a:off x="541473" y="2344601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Promotion -</a:t>
          </a:r>
          <a:endParaRPr lang="en-US" sz="1600" kern="1200"/>
        </a:p>
      </dsp:txBody>
      <dsp:txXfrm>
        <a:off x="541473" y="2344601"/>
        <a:ext cx="5954576" cy="468808"/>
      </dsp:txXfrm>
    </dsp:sp>
    <dsp:sp modelId="{99E391A3-2DCF-4D41-B5EC-22AAC116D527}">
      <dsp:nvSpPr>
        <dsp:cNvPr id="0" name=""/>
        <dsp:cNvSpPr/>
      </dsp:nvSpPr>
      <dsp:spPr>
        <a:xfrm>
          <a:off x="0" y="2930611"/>
          <a:ext cx="6496050" cy="4688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39A74-5C75-4A43-9A42-902925512110}">
      <dsp:nvSpPr>
        <dsp:cNvPr id="0" name=""/>
        <dsp:cNvSpPr/>
      </dsp:nvSpPr>
      <dsp:spPr>
        <a:xfrm>
          <a:off x="141814" y="3036093"/>
          <a:ext cx="257844" cy="25784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1DAA60-560D-4828-8344-853680C8249E}">
      <dsp:nvSpPr>
        <dsp:cNvPr id="0" name=""/>
        <dsp:cNvSpPr/>
      </dsp:nvSpPr>
      <dsp:spPr>
        <a:xfrm>
          <a:off x="541473" y="2930611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Exhibition name:</a:t>
          </a:r>
          <a:endParaRPr lang="en-US" sz="1600" kern="1200"/>
        </a:p>
      </dsp:txBody>
      <dsp:txXfrm>
        <a:off x="541473" y="2930611"/>
        <a:ext cx="5954576" cy="468808"/>
      </dsp:txXfrm>
    </dsp:sp>
    <dsp:sp modelId="{5BEE6EDB-DFB4-472B-B925-4AF4F5EB5199}">
      <dsp:nvSpPr>
        <dsp:cNvPr id="0" name=""/>
        <dsp:cNvSpPr/>
      </dsp:nvSpPr>
      <dsp:spPr>
        <a:xfrm>
          <a:off x="0" y="3516622"/>
          <a:ext cx="6496050" cy="4688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1DB156-0DA1-4535-9619-EDB3896E32DF}">
      <dsp:nvSpPr>
        <dsp:cNvPr id="0" name=""/>
        <dsp:cNvSpPr/>
      </dsp:nvSpPr>
      <dsp:spPr>
        <a:xfrm>
          <a:off x="141814" y="3622104"/>
          <a:ext cx="257844" cy="25784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45E34-E461-43EB-A916-90CDE18D8CB2}">
      <dsp:nvSpPr>
        <dsp:cNvPr id="0" name=""/>
        <dsp:cNvSpPr/>
      </dsp:nvSpPr>
      <dsp:spPr>
        <a:xfrm>
          <a:off x="541473" y="3516622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Catering/drinks - </a:t>
          </a:r>
          <a:endParaRPr lang="en-US" sz="1600" kern="1200"/>
        </a:p>
      </dsp:txBody>
      <dsp:txXfrm>
        <a:off x="541473" y="3516622"/>
        <a:ext cx="5954576" cy="468808"/>
      </dsp:txXfrm>
    </dsp:sp>
    <dsp:sp modelId="{C204F543-B09F-407B-BB34-49EF05AFBA5F}">
      <dsp:nvSpPr>
        <dsp:cNvPr id="0" name=""/>
        <dsp:cNvSpPr/>
      </dsp:nvSpPr>
      <dsp:spPr>
        <a:xfrm>
          <a:off x="0" y="4102633"/>
          <a:ext cx="6496050" cy="4688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BD0F66-0FF5-451F-BBEC-BC74149556CC}">
      <dsp:nvSpPr>
        <dsp:cNvPr id="0" name=""/>
        <dsp:cNvSpPr/>
      </dsp:nvSpPr>
      <dsp:spPr>
        <a:xfrm>
          <a:off x="141814" y="4208115"/>
          <a:ext cx="257844" cy="25784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69ACE-3861-4FCE-A0F6-6086094B989D}">
      <dsp:nvSpPr>
        <dsp:cNvPr id="0" name=""/>
        <dsp:cNvSpPr/>
      </dsp:nvSpPr>
      <dsp:spPr>
        <a:xfrm>
          <a:off x="541473" y="4102633"/>
          <a:ext cx="5954576" cy="46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16" tIns="49616" rIns="49616" bIns="49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Project Manager - Sasha</a:t>
          </a:r>
          <a:endParaRPr lang="en-US" sz="1600" kern="1200"/>
        </a:p>
      </dsp:txBody>
      <dsp:txXfrm>
        <a:off x="541473" y="4102633"/>
        <a:ext cx="5954576" cy="468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A38B9-C48C-4527-A7B4-B9F3FE160F44}">
      <dsp:nvSpPr>
        <dsp:cNvPr id="0" name=""/>
        <dsp:cNvSpPr/>
      </dsp:nvSpPr>
      <dsp:spPr>
        <a:xfrm>
          <a:off x="104067" y="1064937"/>
          <a:ext cx="832442" cy="8324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D2132-300D-4F3C-82C6-C5341AEE7706}">
      <dsp:nvSpPr>
        <dsp:cNvPr id="0" name=""/>
        <dsp:cNvSpPr/>
      </dsp:nvSpPr>
      <dsp:spPr>
        <a:xfrm>
          <a:off x="278880" y="1239750"/>
          <a:ext cx="482816" cy="4828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017D6B-4148-4C37-B3B7-C0185F008F55}">
      <dsp:nvSpPr>
        <dsp:cNvPr id="0" name=""/>
        <dsp:cNvSpPr/>
      </dsp:nvSpPr>
      <dsp:spPr>
        <a:xfrm>
          <a:off x="1114890" y="1064937"/>
          <a:ext cx="1962186" cy="832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Friends</a:t>
          </a:r>
          <a:endParaRPr lang="en-US" sz="2400" kern="1200"/>
        </a:p>
      </dsp:txBody>
      <dsp:txXfrm>
        <a:off x="1114890" y="1064937"/>
        <a:ext cx="1962186" cy="832442"/>
      </dsp:txXfrm>
    </dsp:sp>
    <dsp:sp modelId="{81BCA08C-23DC-403E-B1AF-F56019FA47F9}">
      <dsp:nvSpPr>
        <dsp:cNvPr id="0" name=""/>
        <dsp:cNvSpPr/>
      </dsp:nvSpPr>
      <dsp:spPr>
        <a:xfrm>
          <a:off x="3418973" y="1064937"/>
          <a:ext cx="832442" cy="83244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D6EFF-DC1B-4B8A-97CD-BCB349608408}">
      <dsp:nvSpPr>
        <dsp:cNvPr id="0" name=""/>
        <dsp:cNvSpPr/>
      </dsp:nvSpPr>
      <dsp:spPr>
        <a:xfrm>
          <a:off x="3593785" y="1239750"/>
          <a:ext cx="482816" cy="4828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34607F-AD6E-40B3-B6B3-DAAD71BBB5E4}">
      <dsp:nvSpPr>
        <dsp:cNvPr id="0" name=""/>
        <dsp:cNvSpPr/>
      </dsp:nvSpPr>
      <dsp:spPr>
        <a:xfrm>
          <a:off x="4429796" y="1064937"/>
          <a:ext cx="1962186" cy="832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Family </a:t>
          </a:r>
          <a:endParaRPr lang="en-US" sz="2400" kern="1200"/>
        </a:p>
      </dsp:txBody>
      <dsp:txXfrm>
        <a:off x="4429796" y="1064937"/>
        <a:ext cx="1962186" cy="832442"/>
      </dsp:txXfrm>
    </dsp:sp>
    <dsp:sp modelId="{ED357166-5DA7-43B8-920D-BE0DA3D9CC46}">
      <dsp:nvSpPr>
        <dsp:cNvPr id="0" name=""/>
        <dsp:cNvSpPr/>
      </dsp:nvSpPr>
      <dsp:spPr>
        <a:xfrm>
          <a:off x="104067" y="2674620"/>
          <a:ext cx="832442" cy="83244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6C812-33FE-4490-9D18-D3EF9B79F909}">
      <dsp:nvSpPr>
        <dsp:cNvPr id="0" name=""/>
        <dsp:cNvSpPr/>
      </dsp:nvSpPr>
      <dsp:spPr>
        <a:xfrm>
          <a:off x="278880" y="2849432"/>
          <a:ext cx="482816" cy="4828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D85A0-6181-4339-8A1C-96DACED29F2A}">
      <dsp:nvSpPr>
        <dsp:cNvPr id="0" name=""/>
        <dsp:cNvSpPr/>
      </dsp:nvSpPr>
      <dsp:spPr>
        <a:xfrm>
          <a:off x="1114890" y="2674620"/>
          <a:ext cx="1962186" cy="832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Students</a:t>
          </a:r>
          <a:endParaRPr lang="en-US" sz="2400" kern="1200"/>
        </a:p>
      </dsp:txBody>
      <dsp:txXfrm>
        <a:off x="1114890" y="2674620"/>
        <a:ext cx="1962186" cy="832442"/>
      </dsp:txXfrm>
    </dsp:sp>
    <dsp:sp modelId="{8BCB1E50-C569-4892-BF5B-E79C8DABF6AF}">
      <dsp:nvSpPr>
        <dsp:cNvPr id="0" name=""/>
        <dsp:cNvSpPr/>
      </dsp:nvSpPr>
      <dsp:spPr>
        <a:xfrm>
          <a:off x="3418973" y="2674620"/>
          <a:ext cx="832442" cy="83244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3289A-C41C-457D-B41E-F637B52EF333}">
      <dsp:nvSpPr>
        <dsp:cNvPr id="0" name=""/>
        <dsp:cNvSpPr/>
      </dsp:nvSpPr>
      <dsp:spPr>
        <a:xfrm>
          <a:off x="3593785" y="2849432"/>
          <a:ext cx="482816" cy="4828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291FB5-49EF-4C20-B303-80FE139F8004}">
      <dsp:nvSpPr>
        <dsp:cNvPr id="0" name=""/>
        <dsp:cNvSpPr/>
      </dsp:nvSpPr>
      <dsp:spPr>
        <a:xfrm>
          <a:off x="4429796" y="2674620"/>
          <a:ext cx="1962186" cy="832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(16+)</a:t>
          </a:r>
          <a:endParaRPr lang="en-US" sz="2400" kern="1200"/>
        </a:p>
      </dsp:txBody>
      <dsp:txXfrm>
        <a:off x="4429796" y="2674620"/>
        <a:ext cx="1962186" cy="8324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1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27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1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7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0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2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8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62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4012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14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85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2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96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80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9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5505" y="623571"/>
            <a:ext cx="10260990" cy="35238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  <a:cs typeface="Calibri Light"/>
              </a:rPr>
              <a:t>DM Tech Festival</a:t>
            </a:r>
            <a:br>
              <a:rPr lang="en-US" sz="8000" dirty="0">
                <a:solidFill>
                  <a:srgbClr val="FFFFFF"/>
                </a:solidFill>
                <a:cs typeface="Calibri Light"/>
              </a:rPr>
            </a:br>
            <a:r>
              <a:rPr lang="en-US" sz="8000" dirty="0">
                <a:solidFill>
                  <a:srgbClr val="FFFFFF"/>
                </a:solidFill>
                <a:cs typeface="Calibri Light"/>
              </a:rPr>
              <a:t>or</a:t>
            </a:r>
            <a:br>
              <a:rPr lang="en-US" sz="8000" dirty="0">
                <a:solidFill>
                  <a:srgbClr val="FFFFFF"/>
                </a:solidFill>
                <a:cs typeface="Calibri Light"/>
              </a:rPr>
            </a:br>
            <a:r>
              <a:rPr lang="en-US" sz="8000">
                <a:solidFill>
                  <a:srgbClr val="FFFFFF"/>
                </a:solidFill>
                <a:cs typeface="Calibri Light"/>
              </a:rPr>
              <a:t>DM Tech Fest</a:t>
            </a:r>
            <a:endParaRPr lang="en-US" sz="800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5505" y="4777380"/>
            <a:ext cx="10260990" cy="1209763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cs typeface="Calibri"/>
              </a:rPr>
              <a:t>Manon, Kurtis, </a:t>
            </a:r>
            <a:r>
              <a:rPr lang="en-US" sz="2400" dirty="0" err="1">
                <a:solidFill>
                  <a:schemeClr val="tx1"/>
                </a:solidFill>
                <a:cs typeface="Calibri"/>
              </a:rPr>
              <a:t>Tasarla</a:t>
            </a:r>
            <a:r>
              <a:rPr lang="en-US" sz="2400" dirty="0">
                <a:solidFill>
                  <a:schemeClr val="tx1"/>
                </a:solidFill>
                <a:cs typeface="Calibri"/>
              </a:rPr>
              <a:t>, Sasha, Jacob, Callum and Uttara.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cs typeface="Calibri"/>
              </a:rPr>
              <a:t>(Presentation initially created by Manon Raja. Added Tweaks by Callum Forster).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5BE325-446E-4DD7-8F40-145E9924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2F2F2"/>
                </a:solidFill>
              </a:rPr>
              <a:t>Potential/Final </a:t>
            </a:r>
            <a:br>
              <a:rPr lang="en-US" sz="3200" dirty="0">
                <a:solidFill>
                  <a:srgbClr val="F2F2F2"/>
                </a:solidFill>
              </a:rPr>
            </a:br>
            <a:r>
              <a:rPr lang="en-US" sz="3200" dirty="0">
                <a:solidFill>
                  <a:srgbClr val="F2F2F2"/>
                </a:solidFill>
              </a:rPr>
              <a:t>Job Roles </a:t>
            </a:r>
            <a:br>
              <a:rPr lang="en-US" sz="3200" dirty="0">
                <a:solidFill>
                  <a:srgbClr val="F2F2F2"/>
                </a:solidFill>
              </a:rPr>
            </a:br>
            <a:r>
              <a:rPr lang="en-US" sz="3200" dirty="0">
                <a:solidFill>
                  <a:srgbClr val="F2F2F2"/>
                </a:solidFill>
              </a:rPr>
              <a:t>for each member</a:t>
            </a:r>
            <a:br>
              <a:rPr lang="en-US" sz="3200" dirty="0">
                <a:solidFill>
                  <a:srgbClr val="F2F2F2"/>
                </a:solidFill>
              </a:rPr>
            </a:br>
            <a:r>
              <a:rPr lang="en-US" sz="3200" dirty="0">
                <a:solidFill>
                  <a:srgbClr val="F2F2F2"/>
                </a:solidFill>
              </a:rPr>
              <a:t>of class.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B5FAE02-E827-4173-9FAA-CE9421062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097286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3140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E36483-96E5-43F5-85E8-655D5CC4A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  <a:cs typeface="Calibri Light"/>
              </a:rPr>
              <a:t>Target Market Audience</a:t>
            </a:r>
            <a:endParaRPr lang="en-US" sz="3200">
              <a:solidFill>
                <a:srgbClr val="F2F2F2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F3452B-61AC-465B-A6DC-E3B98356A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296992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3470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78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DM Tech Festival or DM Tech Fest</vt:lpstr>
      <vt:lpstr>Potential/Final  Job Roles  for each member of class.</vt:lpstr>
      <vt:lpstr>Target Market Audience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 Tech Festival</dc:title>
  <dc:creator>Callum Forster</dc:creator>
  <cp:lastModifiedBy>Callum Forster</cp:lastModifiedBy>
  <cp:revision>2</cp:revision>
  <dcterms:created xsi:type="dcterms:W3CDTF">2020-03-04T22:09:50Z</dcterms:created>
  <dcterms:modified xsi:type="dcterms:W3CDTF">2020-03-04T22:17:06Z</dcterms:modified>
</cp:coreProperties>
</file>